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6" r:id="rId1"/>
  </p:sldMasterIdLst>
  <p:sldIdLst>
    <p:sldId id="256" r:id="rId2"/>
    <p:sldId id="257" r:id="rId3"/>
    <p:sldId id="258" r:id="rId4"/>
    <p:sldId id="259" r:id="rId5"/>
    <p:sldId id="260" r:id="rId6"/>
  </p:sldIdLst>
  <p:sldSz cx="10693400" cy="7562850"/>
  <p:notesSz cx="10693400" cy="756285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2" d="100"/>
          <a:sy n="62" d="100"/>
        </p:scale>
        <p:origin x="-1290" y="-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7533" y="0"/>
            <a:ext cx="7934348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8941881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11808" y="3428998"/>
            <a:ext cx="5518066" cy="2268559"/>
          </a:xfrm>
        </p:spPr>
        <p:txBody>
          <a:bodyPr anchor="t">
            <a:normAutofit/>
          </a:bodyPr>
          <a:lstStyle>
            <a:lvl1pPr algn="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72274" y="2268786"/>
            <a:ext cx="5357600" cy="1160213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3A824-1A51-4B26-AD58-A6D8E14F6C04}" type="datetimeFigureOut">
              <a:rPr lang="en-US" dirty="0"/>
              <a:pPr/>
              <a:t>7/25/2022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Ins="45720"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191282" y="3262852"/>
            <a:ext cx="4156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24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081509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162C4-EDD9-4389-A98B-B87ECEA2A816}" type="datetimeFigureOut">
              <a:rPr lang="en-US" dirty="0"/>
              <a:pPr/>
              <a:t>7/25/2022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194943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79629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" name="Rectangle 2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TextBox 10"/>
          <p:cNvSpPr txBox="1"/>
          <p:nvPr/>
        </p:nvSpPr>
        <p:spPr>
          <a:xfrm>
            <a:off x="2191843" y="296258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3147254"/>
            <a:ext cx="7956560" cy="1424746"/>
          </a:xfrm>
        </p:spPr>
        <p:txBody>
          <a:bodyPr anchor="t">
            <a:normAutofit/>
          </a:bodyPr>
          <a:lstStyle>
            <a:lvl1pPr algn="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968" y="2268786"/>
            <a:ext cx="7791931" cy="878468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059C3-6A89-4494-99FF-5A4D6FFD50EB}" type="datetimeFigureOut">
              <a:rPr lang="en-US" dirty="0"/>
              <a:pPr/>
              <a:t>7/25/2022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4410207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" name="Rectangle 26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7"/>
            <a:ext cx="7950984" cy="10817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05374" y="2052116"/>
            <a:ext cx="3891960" cy="39978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66636" y="2052114"/>
            <a:ext cx="3894222" cy="399782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4B2F-12DE-47F5-8894-472B206D2E1E}" type="datetimeFigureOut">
              <a:rPr lang="en-US" dirty="0"/>
              <a:pPr/>
              <a:t>7/25/2022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196172" y="641223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822935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" name="Rectangle 20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TextBox 11"/>
          <p:cNvSpPr txBox="1"/>
          <p:nvPr/>
        </p:nvSpPr>
        <p:spPr>
          <a:xfrm>
            <a:off x="2193650" y="636424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8"/>
            <a:ext cx="7956560" cy="107834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09285" y="2052115"/>
            <a:ext cx="3896467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09285" y="2851331"/>
            <a:ext cx="3893623" cy="307143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66634" y="2052115"/>
            <a:ext cx="3899798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66635" y="2851331"/>
            <a:ext cx="3899798" cy="307143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0E46F-7819-4ACF-B48B-48222C2ACC88}" type="datetimeFigureOut">
              <a:rPr lang="en-US" dirty="0"/>
              <a:pPr/>
              <a:t>7/25/2022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9241499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Rectangle 13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F3416-4057-4DAA-829D-4CA07428D088}" type="datetimeFigureOut">
              <a:rPr lang="en-US" dirty="0"/>
              <a:pPr/>
              <a:t>7/25/2022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196172" y="64122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331031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D9284-D300-4297-87F7-E791DCC15DB1}" type="datetimeFigureOut">
              <a:rPr lang="en-US" dirty="0"/>
              <a:pPr/>
              <a:t>7/25/2022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207638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" name="Rectangle 2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TextBox 9"/>
          <p:cNvSpPr txBox="1"/>
          <p:nvPr/>
        </p:nvSpPr>
        <p:spPr>
          <a:xfrm>
            <a:off x="1554154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0323" y="1282451"/>
            <a:ext cx="2664361" cy="1903241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20154" y="805818"/>
            <a:ext cx="5446278" cy="52441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6154"/>
            <a:ext cx="2664361" cy="2386397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525BB-DA17-4BA0-B3C8-3AC3ABC827E6}" type="datetimeFigureOut">
              <a:rPr lang="en-US" dirty="0"/>
              <a:pPr/>
              <a:t>7/25/2022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2568959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" name="Rectangle 19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47062" y="3229"/>
            <a:ext cx="4629734" cy="6858000"/>
          </a:xfrm>
          <a:solidFill>
            <a:schemeClr val="tx1">
              <a:alpha val="10000"/>
            </a:schemeClr>
          </a:solidFill>
          <a:ln w="9525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554686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1241" y="1282452"/>
            <a:ext cx="3970986" cy="1900473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2928"/>
            <a:ext cx="3971874" cy="2386394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C4C9A-3960-41CF-A4E9-2A8FB932454B}" type="datetimeFigureOut">
              <a:rPr lang="en-US" dirty="0"/>
              <a:pPr/>
              <a:t>7/25/2022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8486696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>
            <a:off x="2194236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4091" cy="107722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7E33E-8B18-4087-B112-809917729534}" type="datetimeFigureOut">
              <a:rPr lang="en-US" dirty="0"/>
              <a:pPr/>
              <a:t>7/25/2022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941837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Rectangle 1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 rot="5400000">
            <a:off x="10337141" y="416061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39380" y="805818"/>
            <a:ext cx="1326519" cy="5244126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08751" y="970410"/>
            <a:ext cx="6466903" cy="507953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FE419-2371-464F-8239-3959401C3561}" type="datetimeFigureOut">
              <a:rPr lang="en-US" dirty="0"/>
              <a:pPr/>
              <a:t>7/25/2022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8404236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8331" cy="107722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599" y="2052116"/>
            <a:ext cx="7796540" cy="39978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-810065" y="5270604"/>
            <a:ext cx="2662729" cy="182880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3CBC1C18-307B-4F68-A007-B5B542270E8D}" type="datetimeFigureOut">
              <a:rPr lang="en-US" dirty="0"/>
              <a:pPr/>
              <a:t>7/25/2022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-2237130" y="3661144"/>
            <a:ext cx="5885352" cy="179176"/>
          </a:xfrm>
          <a:prstGeom prst="rect">
            <a:avLst/>
          </a:prstGeom>
        </p:spPr>
        <p:txBody>
          <a:bodyPr vert="horz" lIns="91440" tIns="45720" rIns="91440" bIns="18288" rtlCol="0" anchor="b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8407" y="164592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57" name="Rectangle 56"/>
          <p:cNvSpPr/>
          <p:nvPr/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xmlns="" val="171473320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</p:sldLayoutIdLst>
  <p:hf sldNum="0" hdr="0" ftr="0" dt="0"/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340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344488" indent="-344488" algn="l" defTabSz="914400" rtl="0" eaLnBrk="1" latinLnBrk="0" hangingPunct="1">
        <a:lnSpc>
          <a:spcPct val="120000"/>
        </a:lnSpc>
        <a:spcBef>
          <a:spcPts val="10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953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588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7097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1732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642616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3108960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575304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4041648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35457" y="2185493"/>
            <a:ext cx="6821092" cy="318901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70757" y="2789459"/>
            <a:ext cx="2577854" cy="176278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52469" y="3065055"/>
            <a:ext cx="7983701" cy="1618249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472498" y="1278102"/>
            <a:ext cx="7747000" cy="5003800"/>
            <a:chOff x="1472498" y="1278102"/>
            <a:chExt cx="7747000" cy="5003800"/>
          </a:xfrm>
        </p:grpSpPr>
        <p:sp>
          <p:nvSpPr>
            <p:cNvPr id="3" name="object 3"/>
            <p:cNvSpPr/>
            <p:nvPr/>
          </p:nvSpPr>
          <p:spPr>
            <a:xfrm>
              <a:off x="1485197" y="1711094"/>
              <a:ext cx="7721600" cy="4558665"/>
            </a:xfrm>
            <a:custGeom>
              <a:avLst/>
              <a:gdLst/>
              <a:ahLst/>
              <a:cxnLst/>
              <a:rect l="l" t="t" r="r" b="b"/>
              <a:pathLst>
                <a:path w="7721600" h="4558665">
                  <a:moveTo>
                    <a:pt x="0" y="4558107"/>
                  </a:moveTo>
                  <a:lnTo>
                    <a:pt x="7721603" y="4558107"/>
                  </a:lnTo>
                  <a:lnTo>
                    <a:pt x="7721603" y="0"/>
                  </a:lnTo>
                  <a:lnTo>
                    <a:pt x="0" y="0"/>
                  </a:lnTo>
                  <a:lnTo>
                    <a:pt x="0" y="4558107"/>
                  </a:lnTo>
                  <a:close/>
                </a:path>
              </a:pathLst>
            </a:custGeom>
            <a:solidFill>
              <a:srgbClr val="FFF5A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485197" y="1290800"/>
              <a:ext cx="7721600" cy="4978400"/>
            </a:xfrm>
            <a:custGeom>
              <a:avLst/>
              <a:gdLst/>
              <a:ahLst/>
              <a:cxnLst/>
              <a:rect l="l" t="t" r="r" b="b"/>
              <a:pathLst>
                <a:path w="7721600" h="4978400">
                  <a:moveTo>
                    <a:pt x="0" y="0"/>
                  </a:moveTo>
                  <a:lnTo>
                    <a:pt x="7721603" y="0"/>
                  </a:lnTo>
                  <a:lnTo>
                    <a:pt x="7721603" y="4978401"/>
                  </a:lnTo>
                  <a:lnTo>
                    <a:pt x="0" y="4978401"/>
                  </a:lnTo>
                  <a:lnTo>
                    <a:pt x="0" y="0"/>
                  </a:lnTo>
                  <a:close/>
                </a:path>
              </a:pathLst>
            </a:custGeom>
            <a:ln w="25397">
              <a:solidFill>
                <a:srgbClr val="2B2A2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485197" y="1290800"/>
              <a:ext cx="7721600" cy="420370"/>
            </a:xfrm>
            <a:custGeom>
              <a:avLst/>
              <a:gdLst/>
              <a:ahLst/>
              <a:cxnLst/>
              <a:rect l="l" t="t" r="r" b="b"/>
              <a:pathLst>
                <a:path w="7721600" h="420369">
                  <a:moveTo>
                    <a:pt x="7721603" y="0"/>
                  </a:moveTo>
                  <a:lnTo>
                    <a:pt x="0" y="0"/>
                  </a:lnTo>
                  <a:lnTo>
                    <a:pt x="0" y="420293"/>
                  </a:lnTo>
                  <a:lnTo>
                    <a:pt x="7721603" y="420293"/>
                  </a:lnTo>
                  <a:lnTo>
                    <a:pt x="7721603" y="0"/>
                  </a:lnTo>
                  <a:close/>
                </a:path>
              </a:pathLst>
            </a:custGeom>
            <a:solidFill>
              <a:srgbClr val="E31E2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241426" y="1290800"/>
              <a:ext cx="2287270" cy="4978400"/>
            </a:xfrm>
            <a:custGeom>
              <a:avLst/>
              <a:gdLst/>
              <a:ahLst/>
              <a:cxnLst/>
              <a:rect l="l" t="t" r="r" b="b"/>
              <a:pathLst>
                <a:path w="2287270" h="4978400">
                  <a:moveTo>
                    <a:pt x="0" y="0"/>
                  </a:moveTo>
                  <a:lnTo>
                    <a:pt x="0" y="4978401"/>
                  </a:lnTo>
                </a:path>
                <a:path w="2287270" h="4978400">
                  <a:moveTo>
                    <a:pt x="2286730" y="0"/>
                  </a:moveTo>
                  <a:lnTo>
                    <a:pt x="2286730" y="4978401"/>
                  </a:lnTo>
                </a:path>
              </a:pathLst>
            </a:custGeom>
            <a:ln w="25397">
              <a:solidFill>
                <a:srgbClr val="2B2A2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670165" y="1453092"/>
              <a:ext cx="1338983" cy="152402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3768191" y="1396400"/>
              <a:ext cx="1135380" cy="209550"/>
            </a:xfrm>
            <a:custGeom>
              <a:avLst/>
              <a:gdLst/>
              <a:ahLst/>
              <a:cxnLst/>
              <a:rect l="l" t="t" r="r" b="b"/>
              <a:pathLst>
                <a:path w="1135379" h="209550">
                  <a:moveTo>
                    <a:pt x="38404" y="153215"/>
                  </a:moveTo>
                  <a:lnTo>
                    <a:pt x="9450" y="153215"/>
                  </a:lnTo>
                  <a:lnTo>
                    <a:pt x="10430" y="164645"/>
                  </a:lnTo>
                  <a:lnTo>
                    <a:pt x="33938" y="200205"/>
                  </a:lnTo>
                  <a:lnTo>
                    <a:pt x="57179" y="209095"/>
                  </a:lnTo>
                  <a:lnTo>
                    <a:pt x="82507" y="209095"/>
                  </a:lnTo>
                  <a:lnTo>
                    <a:pt x="118071" y="192585"/>
                  </a:lnTo>
                  <a:lnTo>
                    <a:pt x="123596" y="184965"/>
                  </a:lnTo>
                  <a:lnTo>
                    <a:pt x="58014" y="184965"/>
                  </a:lnTo>
                  <a:lnTo>
                    <a:pt x="50342" y="182425"/>
                  </a:lnTo>
                  <a:lnTo>
                    <a:pt x="40792" y="170995"/>
                  </a:lnTo>
                  <a:lnTo>
                    <a:pt x="38404" y="162105"/>
                  </a:lnTo>
                  <a:lnTo>
                    <a:pt x="38404" y="153215"/>
                  </a:lnTo>
                  <a:close/>
                </a:path>
                <a:path w="1135379" h="209550">
                  <a:moveTo>
                    <a:pt x="355701" y="178615"/>
                  </a:moveTo>
                  <a:lnTo>
                    <a:pt x="326746" y="178615"/>
                  </a:lnTo>
                  <a:lnTo>
                    <a:pt x="326746" y="209095"/>
                  </a:lnTo>
                  <a:lnTo>
                    <a:pt x="355701" y="209095"/>
                  </a:lnTo>
                  <a:lnTo>
                    <a:pt x="355701" y="178615"/>
                  </a:lnTo>
                  <a:close/>
                </a:path>
                <a:path w="1135379" h="209550">
                  <a:moveTo>
                    <a:pt x="422758" y="84635"/>
                  </a:moveTo>
                  <a:lnTo>
                    <a:pt x="395020" y="84635"/>
                  </a:lnTo>
                  <a:lnTo>
                    <a:pt x="395020" y="209095"/>
                  </a:lnTo>
                  <a:lnTo>
                    <a:pt x="422758" y="209095"/>
                  </a:lnTo>
                  <a:lnTo>
                    <a:pt x="422758" y="84635"/>
                  </a:lnTo>
                  <a:close/>
                </a:path>
                <a:path w="1135379" h="209550">
                  <a:moveTo>
                    <a:pt x="455371" y="125275"/>
                  </a:moveTo>
                  <a:lnTo>
                    <a:pt x="455065" y="153215"/>
                  </a:lnTo>
                  <a:lnTo>
                    <a:pt x="468478" y="155755"/>
                  </a:lnTo>
                  <a:lnTo>
                    <a:pt x="469383" y="167185"/>
                  </a:lnTo>
                  <a:lnTo>
                    <a:pt x="490984" y="201475"/>
                  </a:lnTo>
                  <a:lnTo>
                    <a:pt x="511787" y="209095"/>
                  </a:lnTo>
                  <a:lnTo>
                    <a:pt x="533246" y="209095"/>
                  </a:lnTo>
                  <a:lnTo>
                    <a:pt x="546047" y="207825"/>
                  </a:lnTo>
                  <a:lnTo>
                    <a:pt x="549655" y="206555"/>
                  </a:lnTo>
                  <a:lnTo>
                    <a:pt x="550468" y="206555"/>
                  </a:lnTo>
                  <a:lnTo>
                    <a:pt x="549720" y="183695"/>
                  </a:lnTo>
                  <a:lnTo>
                    <a:pt x="521227" y="183695"/>
                  </a:lnTo>
                  <a:lnTo>
                    <a:pt x="512446" y="181155"/>
                  </a:lnTo>
                  <a:lnTo>
                    <a:pt x="505531" y="177345"/>
                  </a:lnTo>
                  <a:lnTo>
                    <a:pt x="500482" y="172265"/>
                  </a:lnTo>
                  <a:lnTo>
                    <a:pt x="497639" y="168455"/>
                  </a:lnTo>
                  <a:lnTo>
                    <a:pt x="496213" y="163375"/>
                  </a:lnTo>
                  <a:lnTo>
                    <a:pt x="496213" y="155755"/>
                  </a:lnTo>
                  <a:lnTo>
                    <a:pt x="503415" y="155755"/>
                  </a:lnTo>
                  <a:lnTo>
                    <a:pt x="510388" y="154485"/>
                  </a:lnTo>
                  <a:lnTo>
                    <a:pt x="539899" y="131625"/>
                  </a:lnTo>
                  <a:lnTo>
                    <a:pt x="477518" y="131625"/>
                  </a:lnTo>
                  <a:lnTo>
                    <a:pt x="471323" y="130355"/>
                  </a:lnTo>
                  <a:lnTo>
                    <a:pt x="464209" y="129085"/>
                  </a:lnTo>
                  <a:lnTo>
                    <a:pt x="461973" y="127815"/>
                  </a:lnTo>
                  <a:lnTo>
                    <a:pt x="459028" y="126545"/>
                  </a:lnTo>
                  <a:lnTo>
                    <a:pt x="455371" y="125275"/>
                  </a:lnTo>
                  <a:close/>
                </a:path>
                <a:path w="1135379" h="209550">
                  <a:moveTo>
                    <a:pt x="722984" y="84635"/>
                  </a:moveTo>
                  <a:lnTo>
                    <a:pt x="695246" y="84635"/>
                  </a:lnTo>
                  <a:lnTo>
                    <a:pt x="695246" y="209095"/>
                  </a:lnTo>
                  <a:lnTo>
                    <a:pt x="722984" y="209095"/>
                  </a:lnTo>
                  <a:lnTo>
                    <a:pt x="722984" y="84635"/>
                  </a:lnTo>
                  <a:close/>
                </a:path>
                <a:path w="1135379" h="209550">
                  <a:moveTo>
                    <a:pt x="313333" y="102415"/>
                  </a:moveTo>
                  <a:lnTo>
                    <a:pt x="229208" y="102415"/>
                  </a:lnTo>
                  <a:lnTo>
                    <a:pt x="229208" y="125275"/>
                  </a:lnTo>
                  <a:lnTo>
                    <a:pt x="257554" y="126545"/>
                  </a:lnTo>
                  <a:lnTo>
                    <a:pt x="253490" y="129085"/>
                  </a:lnTo>
                  <a:lnTo>
                    <a:pt x="250239" y="131625"/>
                  </a:lnTo>
                  <a:lnTo>
                    <a:pt x="247802" y="135435"/>
                  </a:lnTo>
                  <a:lnTo>
                    <a:pt x="244753" y="140515"/>
                  </a:lnTo>
                  <a:lnTo>
                    <a:pt x="243230" y="145595"/>
                  </a:lnTo>
                  <a:lnTo>
                    <a:pt x="243230" y="150675"/>
                  </a:lnTo>
                  <a:lnTo>
                    <a:pt x="243368" y="151888"/>
                  </a:lnTo>
                  <a:lnTo>
                    <a:pt x="243532" y="151945"/>
                  </a:lnTo>
                  <a:lnTo>
                    <a:pt x="243532" y="153330"/>
                  </a:lnTo>
                  <a:lnTo>
                    <a:pt x="272403" y="186235"/>
                  </a:lnTo>
                  <a:lnTo>
                    <a:pt x="290321" y="188775"/>
                  </a:lnTo>
                  <a:lnTo>
                    <a:pt x="298502" y="188775"/>
                  </a:lnTo>
                  <a:lnTo>
                    <a:pt x="306274" y="187505"/>
                  </a:lnTo>
                  <a:lnTo>
                    <a:pt x="313589" y="184965"/>
                  </a:lnTo>
                  <a:lnTo>
                    <a:pt x="318467" y="183695"/>
                  </a:lnTo>
                  <a:lnTo>
                    <a:pt x="322884" y="181155"/>
                  </a:lnTo>
                  <a:lnTo>
                    <a:pt x="326746" y="178615"/>
                  </a:lnTo>
                  <a:lnTo>
                    <a:pt x="355701" y="178615"/>
                  </a:lnTo>
                  <a:lnTo>
                    <a:pt x="355701" y="164645"/>
                  </a:lnTo>
                  <a:lnTo>
                    <a:pt x="290984" y="164645"/>
                  </a:lnTo>
                  <a:lnTo>
                    <a:pt x="285292" y="162105"/>
                  </a:lnTo>
                  <a:lnTo>
                    <a:pt x="276505" y="157025"/>
                  </a:lnTo>
                  <a:lnTo>
                    <a:pt x="274385" y="153330"/>
                  </a:lnTo>
                  <a:lnTo>
                    <a:pt x="274319" y="140515"/>
                  </a:lnTo>
                  <a:lnTo>
                    <a:pt x="276556" y="135435"/>
                  </a:lnTo>
                  <a:lnTo>
                    <a:pt x="285598" y="127815"/>
                  </a:lnTo>
                  <a:lnTo>
                    <a:pt x="290829" y="125275"/>
                  </a:lnTo>
                  <a:lnTo>
                    <a:pt x="313945" y="125275"/>
                  </a:lnTo>
                  <a:lnTo>
                    <a:pt x="313333" y="102415"/>
                  </a:lnTo>
                  <a:close/>
                </a:path>
                <a:path w="1135379" h="209550">
                  <a:moveTo>
                    <a:pt x="203605" y="125275"/>
                  </a:moveTo>
                  <a:lnTo>
                    <a:pt x="171295" y="125275"/>
                  </a:lnTo>
                  <a:lnTo>
                    <a:pt x="167029" y="129085"/>
                  </a:lnTo>
                  <a:lnTo>
                    <a:pt x="163779" y="131625"/>
                  </a:lnTo>
                  <a:lnTo>
                    <a:pt x="158493" y="139245"/>
                  </a:lnTo>
                  <a:lnTo>
                    <a:pt x="156970" y="144325"/>
                  </a:lnTo>
                  <a:lnTo>
                    <a:pt x="157093" y="150675"/>
                  </a:lnTo>
                  <a:lnTo>
                    <a:pt x="185698" y="184965"/>
                  </a:lnTo>
                  <a:lnTo>
                    <a:pt x="203299" y="187505"/>
                  </a:lnTo>
                  <a:lnTo>
                    <a:pt x="210938" y="187505"/>
                  </a:lnTo>
                  <a:lnTo>
                    <a:pt x="225417" y="184965"/>
                  </a:lnTo>
                  <a:lnTo>
                    <a:pt x="232257" y="182425"/>
                  </a:lnTo>
                  <a:lnTo>
                    <a:pt x="236729" y="179885"/>
                  </a:lnTo>
                  <a:lnTo>
                    <a:pt x="240487" y="178615"/>
                  </a:lnTo>
                  <a:lnTo>
                    <a:pt x="243532" y="176075"/>
                  </a:lnTo>
                  <a:lnTo>
                    <a:pt x="243532" y="163375"/>
                  </a:lnTo>
                  <a:lnTo>
                    <a:pt x="204012" y="163375"/>
                  </a:lnTo>
                  <a:lnTo>
                    <a:pt x="198375" y="162105"/>
                  </a:lnTo>
                  <a:lnTo>
                    <a:pt x="189637" y="155755"/>
                  </a:lnTo>
                  <a:lnTo>
                    <a:pt x="187451" y="151945"/>
                  </a:lnTo>
                  <a:lnTo>
                    <a:pt x="187451" y="140515"/>
                  </a:lnTo>
                  <a:lnTo>
                    <a:pt x="189637" y="135435"/>
                  </a:lnTo>
                  <a:lnTo>
                    <a:pt x="198375" y="126545"/>
                  </a:lnTo>
                  <a:lnTo>
                    <a:pt x="203605" y="125275"/>
                  </a:lnTo>
                  <a:close/>
                </a:path>
                <a:path w="1135379" h="209550">
                  <a:moveTo>
                    <a:pt x="118568" y="144325"/>
                  </a:moveTo>
                  <a:lnTo>
                    <a:pt x="75388" y="144325"/>
                  </a:lnTo>
                  <a:lnTo>
                    <a:pt x="82095" y="146865"/>
                  </a:lnTo>
                  <a:lnTo>
                    <a:pt x="93474" y="154485"/>
                  </a:lnTo>
                  <a:lnTo>
                    <a:pt x="96318" y="159565"/>
                  </a:lnTo>
                  <a:lnTo>
                    <a:pt x="96318" y="172265"/>
                  </a:lnTo>
                  <a:lnTo>
                    <a:pt x="93370" y="177345"/>
                  </a:lnTo>
                  <a:lnTo>
                    <a:pt x="87476" y="181155"/>
                  </a:lnTo>
                  <a:lnTo>
                    <a:pt x="82397" y="183695"/>
                  </a:lnTo>
                  <a:lnTo>
                    <a:pt x="76100" y="184965"/>
                  </a:lnTo>
                  <a:lnTo>
                    <a:pt x="123596" y="184965"/>
                  </a:lnTo>
                  <a:lnTo>
                    <a:pt x="126911" y="176075"/>
                  </a:lnTo>
                  <a:lnTo>
                    <a:pt x="128015" y="165915"/>
                  </a:lnTo>
                  <a:lnTo>
                    <a:pt x="128015" y="157025"/>
                  </a:lnTo>
                  <a:lnTo>
                    <a:pt x="124564" y="149405"/>
                  </a:lnTo>
                  <a:lnTo>
                    <a:pt x="118568" y="144325"/>
                  </a:lnTo>
                  <a:close/>
                </a:path>
                <a:path w="1135379" h="209550">
                  <a:moveTo>
                    <a:pt x="549554" y="178615"/>
                  </a:moveTo>
                  <a:lnTo>
                    <a:pt x="546102" y="179885"/>
                  </a:lnTo>
                  <a:lnTo>
                    <a:pt x="542847" y="181155"/>
                  </a:lnTo>
                  <a:lnTo>
                    <a:pt x="536752" y="183695"/>
                  </a:lnTo>
                  <a:lnTo>
                    <a:pt x="549720" y="183695"/>
                  </a:lnTo>
                  <a:lnTo>
                    <a:pt x="549554" y="178615"/>
                  </a:lnTo>
                  <a:close/>
                </a:path>
                <a:path w="1135379" h="209550">
                  <a:moveTo>
                    <a:pt x="355701" y="84635"/>
                  </a:moveTo>
                  <a:lnTo>
                    <a:pt x="326746" y="84635"/>
                  </a:lnTo>
                  <a:lnTo>
                    <a:pt x="326746" y="151945"/>
                  </a:lnTo>
                  <a:lnTo>
                    <a:pt x="323697" y="154485"/>
                  </a:lnTo>
                  <a:lnTo>
                    <a:pt x="320296" y="157025"/>
                  </a:lnTo>
                  <a:lnTo>
                    <a:pt x="310083" y="162105"/>
                  </a:lnTo>
                  <a:lnTo>
                    <a:pt x="303837" y="164645"/>
                  </a:lnTo>
                  <a:lnTo>
                    <a:pt x="355701" y="164645"/>
                  </a:lnTo>
                  <a:lnTo>
                    <a:pt x="355701" y="84635"/>
                  </a:lnTo>
                  <a:close/>
                </a:path>
                <a:path w="1135379" h="209550">
                  <a:moveTo>
                    <a:pt x="606855" y="84635"/>
                  </a:moveTo>
                  <a:lnTo>
                    <a:pt x="577900" y="84635"/>
                  </a:lnTo>
                  <a:lnTo>
                    <a:pt x="577986" y="124005"/>
                  </a:lnTo>
                  <a:lnTo>
                    <a:pt x="601370" y="160835"/>
                  </a:lnTo>
                  <a:lnTo>
                    <a:pt x="623926" y="164645"/>
                  </a:lnTo>
                  <a:lnTo>
                    <a:pt x="636328" y="163375"/>
                  </a:lnTo>
                  <a:lnTo>
                    <a:pt x="664770" y="141785"/>
                  </a:lnTo>
                  <a:lnTo>
                    <a:pt x="617828" y="141785"/>
                  </a:lnTo>
                  <a:lnTo>
                    <a:pt x="613462" y="140515"/>
                  </a:lnTo>
                  <a:lnTo>
                    <a:pt x="608177" y="134165"/>
                  </a:lnTo>
                  <a:lnTo>
                    <a:pt x="606855" y="129085"/>
                  </a:lnTo>
                  <a:lnTo>
                    <a:pt x="606855" y="84635"/>
                  </a:lnTo>
                  <a:close/>
                </a:path>
                <a:path w="1135379" h="209550">
                  <a:moveTo>
                    <a:pt x="239875" y="150675"/>
                  </a:moveTo>
                  <a:lnTo>
                    <a:pt x="236217" y="153215"/>
                  </a:lnTo>
                  <a:lnTo>
                    <a:pt x="233171" y="155755"/>
                  </a:lnTo>
                  <a:lnTo>
                    <a:pt x="230731" y="157025"/>
                  </a:lnTo>
                  <a:lnTo>
                    <a:pt x="223621" y="160835"/>
                  </a:lnTo>
                  <a:lnTo>
                    <a:pt x="217015" y="163375"/>
                  </a:lnTo>
                  <a:lnTo>
                    <a:pt x="243532" y="163375"/>
                  </a:lnTo>
                  <a:lnTo>
                    <a:pt x="243519" y="153215"/>
                  </a:lnTo>
                  <a:lnTo>
                    <a:pt x="243368" y="151888"/>
                  </a:lnTo>
                  <a:lnTo>
                    <a:pt x="239875" y="150675"/>
                  </a:lnTo>
                  <a:close/>
                </a:path>
                <a:path w="1135379" h="209550">
                  <a:moveTo>
                    <a:pt x="243368" y="151888"/>
                  </a:moveTo>
                  <a:lnTo>
                    <a:pt x="243532" y="153330"/>
                  </a:lnTo>
                  <a:lnTo>
                    <a:pt x="243532" y="151945"/>
                  </a:lnTo>
                  <a:lnTo>
                    <a:pt x="243368" y="151888"/>
                  </a:lnTo>
                  <a:close/>
                </a:path>
                <a:path w="1135379" h="209550">
                  <a:moveTo>
                    <a:pt x="53442" y="121465"/>
                  </a:moveTo>
                  <a:lnTo>
                    <a:pt x="52426" y="121465"/>
                  </a:lnTo>
                  <a:lnTo>
                    <a:pt x="52426" y="148135"/>
                  </a:lnTo>
                  <a:lnTo>
                    <a:pt x="55678" y="146865"/>
                  </a:lnTo>
                  <a:lnTo>
                    <a:pt x="58215" y="145595"/>
                  </a:lnTo>
                  <a:lnTo>
                    <a:pt x="60044" y="145595"/>
                  </a:lnTo>
                  <a:lnTo>
                    <a:pt x="61873" y="144325"/>
                  </a:lnTo>
                  <a:lnTo>
                    <a:pt x="118568" y="144325"/>
                  </a:lnTo>
                  <a:lnTo>
                    <a:pt x="112572" y="139245"/>
                  </a:lnTo>
                  <a:lnTo>
                    <a:pt x="106070" y="135435"/>
                  </a:lnTo>
                  <a:lnTo>
                    <a:pt x="98146" y="134165"/>
                  </a:lnTo>
                  <a:lnTo>
                    <a:pt x="106678" y="131625"/>
                  </a:lnTo>
                  <a:lnTo>
                    <a:pt x="112777" y="126545"/>
                  </a:lnTo>
                  <a:lnTo>
                    <a:pt x="114606" y="124005"/>
                  </a:lnTo>
                  <a:lnTo>
                    <a:pt x="62078" y="124005"/>
                  </a:lnTo>
                  <a:lnTo>
                    <a:pt x="58827" y="122735"/>
                  </a:lnTo>
                  <a:lnTo>
                    <a:pt x="55577" y="122735"/>
                  </a:lnTo>
                  <a:lnTo>
                    <a:pt x="53442" y="121465"/>
                  </a:lnTo>
                  <a:close/>
                </a:path>
                <a:path w="1135379" h="209550">
                  <a:moveTo>
                    <a:pt x="668120" y="84635"/>
                  </a:moveTo>
                  <a:lnTo>
                    <a:pt x="639165" y="84635"/>
                  </a:lnTo>
                  <a:lnTo>
                    <a:pt x="639165" y="130355"/>
                  </a:lnTo>
                  <a:lnTo>
                    <a:pt x="638352" y="134165"/>
                  </a:lnTo>
                  <a:lnTo>
                    <a:pt x="636728" y="136705"/>
                  </a:lnTo>
                  <a:lnTo>
                    <a:pt x="634493" y="140515"/>
                  </a:lnTo>
                  <a:lnTo>
                    <a:pt x="630227" y="141785"/>
                  </a:lnTo>
                  <a:lnTo>
                    <a:pt x="664770" y="141785"/>
                  </a:lnTo>
                  <a:lnTo>
                    <a:pt x="666445" y="136705"/>
                  </a:lnTo>
                  <a:lnTo>
                    <a:pt x="667701" y="129085"/>
                  </a:lnTo>
                  <a:lnTo>
                    <a:pt x="668050" y="122735"/>
                  </a:lnTo>
                  <a:lnTo>
                    <a:pt x="668120" y="84635"/>
                  </a:lnTo>
                  <a:close/>
                </a:path>
                <a:path w="1135379" h="209550">
                  <a:moveTo>
                    <a:pt x="530045" y="84635"/>
                  </a:moveTo>
                  <a:lnTo>
                    <a:pt x="484938" y="84635"/>
                  </a:lnTo>
                  <a:lnTo>
                    <a:pt x="491234" y="87175"/>
                  </a:lnTo>
                  <a:lnTo>
                    <a:pt x="495910" y="89715"/>
                  </a:lnTo>
                  <a:lnTo>
                    <a:pt x="512672" y="112575"/>
                  </a:lnTo>
                  <a:lnTo>
                    <a:pt x="512672" y="120195"/>
                  </a:lnTo>
                  <a:lnTo>
                    <a:pt x="509220" y="125275"/>
                  </a:lnTo>
                  <a:lnTo>
                    <a:pt x="502311" y="127815"/>
                  </a:lnTo>
                  <a:lnTo>
                    <a:pt x="497027" y="130355"/>
                  </a:lnTo>
                  <a:lnTo>
                    <a:pt x="490526" y="131625"/>
                  </a:lnTo>
                  <a:lnTo>
                    <a:pt x="539899" y="131625"/>
                  </a:lnTo>
                  <a:lnTo>
                    <a:pt x="542221" y="125275"/>
                  </a:lnTo>
                  <a:lnTo>
                    <a:pt x="543459" y="115115"/>
                  </a:lnTo>
                  <a:lnTo>
                    <a:pt x="543459" y="107495"/>
                  </a:lnTo>
                  <a:lnTo>
                    <a:pt x="541933" y="101145"/>
                  </a:lnTo>
                  <a:lnTo>
                    <a:pt x="538887" y="96065"/>
                  </a:lnTo>
                  <a:lnTo>
                    <a:pt x="536652" y="90985"/>
                  </a:lnTo>
                  <a:lnTo>
                    <a:pt x="533703" y="87175"/>
                  </a:lnTo>
                  <a:lnTo>
                    <a:pt x="530045" y="84635"/>
                  </a:lnTo>
                  <a:close/>
                </a:path>
                <a:path w="1135379" h="209550">
                  <a:moveTo>
                    <a:pt x="225856" y="102415"/>
                  </a:moveTo>
                  <a:lnTo>
                    <a:pt x="142948" y="102415"/>
                  </a:lnTo>
                  <a:lnTo>
                    <a:pt x="142948" y="125275"/>
                  </a:lnTo>
                  <a:lnTo>
                    <a:pt x="226465" y="125275"/>
                  </a:lnTo>
                  <a:lnTo>
                    <a:pt x="225856" y="102415"/>
                  </a:lnTo>
                  <a:close/>
                </a:path>
                <a:path w="1135379" h="209550">
                  <a:moveTo>
                    <a:pt x="109727" y="84635"/>
                  </a:moveTo>
                  <a:lnTo>
                    <a:pt x="73458" y="84635"/>
                  </a:lnTo>
                  <a:lnTo>
                    <a:pt x="77115" y="85905"/>
                  </a:lnTo>
                  <a:lnTo>
                    <a:pt x="79858" y="88445"/>
                  </a:lnTo>
                  <a:lnTo>
                    <a:pt x="87174" y="93525"/>
                  </a:lnTo>
                  <a:lnTo>
                    <a:pt x="89917" y="99875"/>
                  </a:lnTo>
                  <a:lnTo>
                    <a:pt x="89917" y="111305"/>
                  </a:lnTo>
                  <a:lnTo>
                    <a:pt x="87631" y="116385"/>
                  </a:lnTo>
                  <a:lnTo>
                    <a:pt x="78487" y="122735"/>
                  </a:lnTo>
                  <a:lnTo>
                    <a:pt x="72845" y="124005"/>
                  </a:lnTo>
                  <a:lnTo>
                    <a:pt x="114606" y="124005"/>
                  </a:lnTo>
                  <a:lnTo>
                    <a:pt x="116434" y="121465"/>
                  </a:lnTo>
                  <a:lnTo>
                    <a:pt x="119480" y="117655"/>
                  </a:lnTo>
                  <a:lnTo>
                    <a:pt x="121006" y="112575"/>
                  </a:lnTo>
                  <a:lnTo>
                    <a:pt x="121006" y="102415"/>
                  </a:lnTo>
                  <a:lnTo>
                    <a:pt x="119686" y="97335"/>
                  </a:lnTo>
                  <a:lnTo>
                    <a:pt x="117043" y="93525"/>
                  </a:lnTo>
                  <a:lnTo>
                    <a:pt x="115214" y="89715"/>
                  </a:lnTo>
                  <a:lnTo>
                    <a:pt x="112777" y="87175"/>
                  </a:lnTo>
                  <a:lnTo>
                    <a:pt x="109727" y="84635"/>
                  </a:lnTo>
                  <a:close/>
                </a:path>
                <a:path w="1135379" h="209550">
                  <a:moveTo>
                    <a:pt x="129538" y="60505"/>
                  </a:moveTo>
                  <a:lnTo>
                    <a:pt x="0" y="60505"/>
                  </a:lnTo>
                  <a:lnTo>
                    <a:pt x="0" y="84635"/>
                  </a:lnTo>
                  <a:lnTo>
                    <a:pt x="129538" y="84635"/>
                  </a:lnTo>
                  <a:lnTo>
                    <a:pt x="129538" y="60505"/>
                  </a:lnTo>
                  <a:close/>
                </a:path>
                <a:path w="1135379" h="209550">
                  <a:moveTo>
                    <a:pt x="144781" y="60505"/>
                  </a:moveTo>
                  <a:lnTo>
                    <a:pt x="129538" y="60505"/>
                  </a:lnTo>
                  <a:lnTo>
                    <a:pt x="129538" y="84635"/>
                  </a:lnTo>
                  <a:lnTo>
                    <a:pt x="145389" y="84635"/>
                  </a:lnTo>
                  <a:lnTo>
                    <a:pt x="144781" y="60505"/>
                  </a:lnTo>
                  <a:close/>
                </a:path>
                <a:path w="1135379" h="209550">
                  <a:moveTo>
                    <a:pt x="215798" y="60505"/>
                  </a:moveTo>
                  <a:lnTo>
                    <a:pt x="144781" y="60505"/>
                  </a:lnTo>
                  <a:lnTo>
                    <a:pt x="145389" y="84635"/>
                  </a:lnTo>
                  <a:lnTo>
                    <a:pt x="215798" y="84635"/>
                  </a:lnTo>
                  <a:lnTo>
                    <a:pt x="215798" y="60505"/>
                  </a:lnTo>
                  <a:close/>
                </a:path>
                <a:path w="1135379" h="209550">
                  <a:moveTo>
                    <a:pt x="225244" y="60505"/>
                  </a:moveTo>
                  <a:lnTo>
                    <a:pt x="215798" y="60505"/>
                  </a:lnTo>
                  <a:lnTo>
                    <a:pt x="215798" y="84635"/>
                  </a:lnTo>
                  <a:lnTo>
                    <a:pt x="226159" y="84635"/>
                  </a:lnTo>
                  <a:lnTo>
                    <a:pt x="225244" y="60505"/>
                  </a:lnTo>
                  <a:close/>
                </a:path>
                <a:path w="1135379" h="209550">
                  <a:moveTo>
                    <a:pt x="368809" y="60505"/>
                  </a:moveTo>
                  <a:lnTo>
                    <a:pt x="225244" y="60505"/>
                  </a:lnTo>
                  <a:lnTo>
                    <a:pt x="226159" y="84635"/>
                  </a:lnTo>
                  <a:lnTo>
                    <a:pt x="368809" y="84635"/>
                  </a:lnTo>
                  <a:lnTo>
                    <a:pt x="368809" y="60505"/>
                  </a:lnTo>
                  <a:close/>
                </a:path>
                <a:path w="1135379" h="209550">
                  <a:moveTo>
                    <a:pt x="377344" y="60505"/>
                  </a:moveTo>
                  <a:lnTo>
                    <a:pt x="368809" y="60505"/>
                  </a:lnTo>
                  <a:lnTo>
                    <a:pt x="368809" y="84635"/>
                  </a:lnTo>
                  <a:lnTo>
                    <a:pt x="377953" y="84635"/>
                  </a:lnTo>
                  <a:lnTo>
                    <a:pt x="377344" y="60505"/>
                  </a:lnTo>
                  <a:close/>
                </a:path>
                <a:path w="1135379" h="209550">
                  <a:moveTo>
                    <a:pt x="435254" y="60505"/>
                  </a:moveTo>
                  <a:lnTo>
                    <a:pt x="377344" y="60505"/>
                  </a:lnTo>
                  <a:lnTo>
                    <a:pt x="377953" y="84635"/>
                  </a:lnTo>
                  <a:lnTo>
                    <a:pt x="435254" y="84635"/>
                  </a:lnTo>
                  <a:lnTo>
                    <a:pt x="435254" y="60505"/>
                  </a:lnTo>
                  <a:close/>
                </a:path>
                <a:path w="1135379" h="209550">
                  <a:moveTo>
                    <a:pt x="443790" y="60505"/>
                  </a:moveTo>
                  <a:lnTo>
                    <a:pt x="435254" y="60505"/>
                  </a:lnTo>
                  <a:lnTo>
                    <a:pt x="435254" y="84635"/>
                  </a:lnTo>
                  <a:lnTo>
                    <a:pt x="444398" y="84635"/>
                  </a:lnTo>
                  <a:lnTo>
                    <a:pt x="443790" y="60505"/>
                  </a:lnTo>
                  <a:close/>
                </a:path>
                <a:path w="1135379" h="209550">
                  <a:moveTo>
                    <a:pt x="558698" y="60505"/>
                  </a:moveTo>
                  <a:lnTo>
                    <a:pt x="443790" y="60505"/>
                  </a:lnTo>
                  <a:lnTo>
                    <a:pt x="444398" y="84635"/>
                  </a:lnTo>
                  <a:lnTo>
                    <a:pt x="558698" y="84635"/>
                  </a:lnTo>
                  <a:lnTo>
                    <a:pt x="558698" y="60505"/>
                  </a:lnTo>
                  <a:close/>
                </a:path>
                <a:path w="1135379" h="209550">
                  <a:moveTo>
                    <a:pt x="569365" y="60505"/>
                  </a:moveTo>
                  <a:lnTo>
                    <a:pt x="558698" y="60505"/>
                  </a:lnTo>
                  <a:lnTo>
                    <a:pt x="558698" y="84635"/>
                  </a:lnTo>
                  <a:lnTo>
                    <a:pt x="569977" y="84635"/>
                  </a:lnTo>
                  <a:lnTo>
                    <a:pt x="569365" y="60505"/>
                  </a:lnTo>
                  <a:close/>
                </a:path>
                <a:path w="1135379" h="209550">
                  <a:moveTo>
                    <a:pt x="669034" y="60505"/>
                  </a:moveTo>
                  <a:lnTo>
                    <a:pt x="569365" y="60505"/>
                  </a:lnTo>
                  <a:lnTo>
                    <a:pt x="569977" y="84635"/>
                  </a:lnTo>
                  <a:lnTo>
                    <a:pt x="669034" y="84635"/>
                  </a:lnTo>
                  <a:lnTo>
                    <a:pt x="669034" y="60505"/>
                  </a:lnTo>
                  <a:close/>
                </a:path>
                <a:path w="1135379" h="209550">
                  <a:moveTo>
                    <a:pt x="677570" y="60505"/>
                  </a:moveTo>
                  <a:lnTo>
                    <a:pt x="669034" y="60505"/>
                  </a:lnTo>
                  <a:lnTo>
                    <a:pt x="669034" y="84635"/>
                  </a:lnTo>
                  <a:lnTo>
                    <a:pt x="678178" y="84635"/>
                  </a:lnTo>
                  <a:lnTo>
                    <a:pt x="677570" y="60505"/>
                  </a:lnTo>
                  <a:close/>
                </a:path>
                <a:path w="1135379" h="209550">
                  <a:moveTo>
                    <a:pt x="744015" y="60505"/>
                  </a:moveTo>
                  <a:lnTo>
                    <a:pt x="677570" y="60505"/>
                  </a:lnTo>
                  <a:lnTo>
                    <a:pt x="678178" y="84635"/>
                  </a:lnTo>
                  <a:lnTo>
                    <a:pt x="744623" y="84635"/>
                  </a:lnTo>
                  <a:lnTo>
                    <a:pt x="744015" y="60505"/>
                  </a:lnTo>
                  <a:close/>
                </a:path>
                <a:path w="1135379" h="209550">
                  <a:moveTo>
                    <a:pt x="892047" y="102718"/>
                  </a:moveTo>
                  <a:lnTo>
                    <a:pt x="885747" y="102718"/>
                  </a:lnTo>
                  <a:lnTo>
                    <a:pt x="872907" y="103672"/>
                  </a:lnTo>
                  <a:lnTo>
                    <a:pt x="836940" y="125467"/>
                  </a:lnTo>
                  <a:lnTo>
                    <a:pt x="829054" y="153165"/>
                  </a:lnTo>
                  <a:lnTo>
                    <a:pt x="830197" y="164930"/>
                  </a:lnTo>
                  <a:lnTo>
                    <a:pt x="857306" y="199987"/>
                  </a:lnTo>
                  <a:lnTo>
                    <a:pt x="887878" y="209095"/>
                  </a:lnTo>
                  <a:lnTo>
                    <a:pt x="902148" y="182271"/>
                  </a:lnTo>
                  <a:lnTo>
                    <a:pt x="885441" y="182271"/>
                  </a:lnTo>
                  <a:lnTo>
                    <a:pt x="877669" y="180240"/>
                  </a:lnTo>
                  <a:lnTo>
                    <a:pt x="858009" y="144881"/>
                  </a:lnTo>
                  <a:lnTo>
                    <a:pt x="860954" y="138786"/>
                  </a:lnTo>
                  <a:lnTo>
                    <a:pt x="866898" y="134622"/>
                  </a:lnTo>
                  <a:lnTo>
                    <a:pt x="872790" y="130406"/>
                  </a:lnTo>
                  <a:lnTo>
                    <a:pt x="880869" y="128322"/>
                  </a:lnTo>
                  <a:lnTo>
                    <a:pt x="951886" y="128322"/>
                  </a:lnTo>
                  <a:lnTo>
                    <a:pt x="951886" y="107290"/>
                  </a:lnTo>
                  <a:lnTo>
                    <a:pt x="922931" y="107290"/>
                  </a:lnTo>
                  <a:lnTo>
                    <a:pt x="914803" y="105666"/>
                  </a:lnTo>
                  <a:lnTo>
                    <a:pt x="909317" y="104702"/>
                  </a:lnTo>
                  <a:lnTo>
                    <a:pt x="906472" y="104345"/>
                  </a:lnTo>
                  <a:lnTo>
                    <a:pt x="898956" y="103276"/>
                  </a:lnTo>
                  <a:lnTo>
                    <a:pt x="892047" y="102718"/>
                  </a:lnTo>
                  <a:close/>
                </a:path>
                <a:path w="1135379" h="209550">
                  <a:moveTo>
                    <a:pt x="951886" y="128322"/>
                  </a:moveTo>
                  <a:lnTo>
                    <a:pt x="899259" y="128322"/>
                  </a:lnTo>
                  <a:lnTo>
                    <a:pt x="907437" y="129440"/>
                  </a:lnTo>
                  <a:lnTo>
                    <a:pt x="915567" y="131677"/>
                  </a:lnTo>
                  <a:lnTo>
                    <a:pt x="918867" y="132537"/>
                  </a:lnTo>
                  <a:lnTo>
                    <a:pt x="921308" y="133351"/>
                  </a:lnTo>
                  <a:lnTo>
                    <a:pt x="922931" y="134165"/>
                  </a:lnTo>
                  <a:lnTo>
                    <a:pt x="922931" y="209095"/>
                  </a:lnTo>
                  <a:lnTo>
                    <a:pt x="951886" y="209095"/>
                  </a:lnTo>
                  <a:lnTo>
                    <a:pt x="951886" y="128322"/>
                  </a:lnTo>
                  <a:close/>
                </a:path>
                <a:path w="1135379" h="209550">
                  <a:moveTo>
                    <a:pt x="1113130" y="163069"/>
                  </a:moveTo>
                  <a:lnTo>
                    <a:pt x="1084172" y="163069"/>
                  </a:lnTo>
                  <a:lnTo>
                    <a:pt x="1084172" y="208487"/>
                  </a:lnTo>
                  <a:lnTo>
                    <a:pt x="1113130" y="209095"/>
                  </a:lnTo>
                  <a:lnTo>
                    <a:pt x="1113130" y="163069"/>
                  </a:lnTo>
                  <a:close/>
                </a:path>
                <a:path w="1135379" h="209550">
                  <a:moveTo>
                    <a:pt x="1066377" y="125276"/>
                  </a:moveTo>
                  <a:lnTo>
                    <a:pt x="1033830" y="125276"/>
                  </a:lnTo>
                  <a:lnTo>
                    <a:pt x="1035508" y="125733"/>
                  </a:lnTo>
                  <a:lnTo>
                    <a:pt x="1039366" y="127562"/>
                  </a:lnTo>
                  <a:lnTo>
                    <a:pt x="1041858" y="131371"/>
                  </a:lnTo>
                  <a:lnTo>
                    <a:pt x="1044907" y="138127"/>
                  </a:lnTo>
                  <a:lnTo>
                    <a:pt x="1046330" y="140972"/>
                  </a:lnTo>
                  <a:lnTo>
                    <a:pt x="1048158" y="145544"/>
                  </a:lnTo>
                  <a:lnTo>
                    <a:pt x="1050394" y="151894"/>
                  </a:lnTo>
                  <a:lnTo>
                    <a:pt x="997916" y="176785"/>
                  </a:lnTo>
                  <a:lnTo>
                    <a:pt x="1017118" y="199343"/>
                  </a:lnTo>
                  <a:lnTo>
                    <a:pt x="1084172" y="163069"/>
                  </a:lnTo>
                  <a:lnTo>
                    <a:pt x="1113130" y="163069"/>
                  </a:lnTo>
                  <a:lnTo>
                    <a:pt x="1113130" y="142038"/>
                  </a:lnTo>
                  <a:lnTo>
                    <a:pt x="1072796" y="142038"/>
                  </a:lnTo>
                  <a:lnTo>
                    <a:pt x="1070355" y="135028"/>
                  </a:lnTo>
                  <a:lnTo>
                    <a:pt x="1067727" y="128322"/>
                  </a:lnTo>
                  <a:lnTo>
                    <a:pt x="1066377" y="125276"/>
                  </a:lnTo>
                  <a:close/>
                </a:path>
                <a:path w="1135379" h="209550">
                  <a:moveTo>
                    <a:pt x="903121" y="180442"/>
                  </a:moveTo>
                  <a:lnTo>
                    <a:pt x="901494" y="181663"/>
                  </a:lnTo>
                  <a:lnTo>
                    <a:pt x="898499" y="182271"/>
                  </a:lnTo>
                  <a:lnTo>
                    <a:pt x="902148" y="182271"/>
                  </a:lnTo>
                  <a:lnTo>
                    <a:pt x="903121" y="180442"/>
                  </a:lnTo>
                  <a:close/>
                </a:path>
                <a:path w="1135379" h="209550">
                  <a:moveTo>
                    <a:pt x="1037286" y="97844"/>
                  </a:moveTo>
                  <a:lnTo>
                    <a:pt x="1025907" y="97844"/>
                  </a:lnTo>
                  <a:lnTo>
                    <a:pt x="1017777" y="99265"/>
                  </a:lnTo>
                  <a:lnTo>
                    <a:pt x="985165" y="111862"/>
                  </a:lnTo>
                  <a:lnTo>
                    <a:pt x="996138" y="143866"/>
                  </a:lnTo>
                  <a:lnTo>
                    <a:pt x="997560" y="141429"/>
                  </a:lnTo>
                  <a:lnTo>
                    <a:pt x="1002690" y="137721"/>
                  </a:lnTo>
                  <a:lnTo>
                    <a:pt x="1020370" y="127764"/>
                  </a:lnTo>
                  <a:lnTo>
                    <a:pt x="1027328" y="125276"/>
                  </a:lnTo>
                  <a:lnTo>
                    <a:pt x="1066377" y="125276"/>
                  </a:lnTo>
                  <a:lnTo>
                    <a:pt x="1061060" y="113285"/>
                  </a:lnTo>
                  <a:lnTo>
                    <a:pt x="1044752" y="99367"/>
                  </a:lnTo>
                  <a:lnTo>
                    <a:pt x="1041195" y="98351"/>
                  </a:lnTo>
                  <a:lnTo>
                    <a:pt x="1037286" y="97844"/>
                  </a:lnTo>
                  <a:close/>
                </a:path>
                <a:path w="1135379" h="209550">
                  <a:moveTo>
                    <a:pt x="973832" y="59742"/>
                  </a:moveTo>
                  <a:lnTo>
                    <a:pt x="968349" y="59742"/>
                  </a:lnTo>
                  <a:lnTo>
                    <a:pt x="968349" y="83516"/>
                  </a:lnTo>
                  <a:lnTo>
                    <a:pt x="1084172" y="84128"/>
                  </a:lnTo>
                  <a:lnTo>
                    <a:pt x="1084172" y="136298"/>
                  </a:lnTo>
                  <a:lnTo>
                    <a:pt x="1072796" y="142038"/>
                  </a:lnTo>
                  <a:lnTo>
                    <a:pt x="1113130" y="142038"/>
                  </a:lnTo>
                  <a:lnTo>
                    <a:pt x="1113130" y="83516"/>
                  </a:lnTo>
                  <a:lnTo>
                    <a:pt x="974444" y="83516"/>
                  </a:lnTo>
                  <a:lnTo>
                    <a:pt x="973832" y="59742"/>
                  </a:lnTo>
                  <a:close/>
                </a:path>
                <a:path w="1135379" h="209550">
                  <a:moveTo>
                    <a:pt x="968349" y="59742"/>
                  </a:moveTo>
                  <a:lnTo>
                    <a:pt x="813203" y="59742"/>
                  </a:lnTo>
                  <a:lnTo>
                    <a:pt x="813203" y="83516"/>
                  </a:lnTo>
                  <a:lnTo>
                    <a:pt x="922931" y="84128"/>
                  </a:lnTo>
                  <a:lnTo>
                    <a:pt x="922931" y="107290"/>
                  </a:lnTo>
                  <a:lnTo>
                    <a:pt x="951886" y="107290"/>
                  </a:lnTo>
                  <a:lnTo>
                    <a:pt x="951886" y="83516"/>
                  </a:lnTo>
                  <a:lnTo>
                    <a:pt x="968349" y="83516"/>
                  </a:lnTo>
                  <a:lnTo>
                    <a:pt x="968349" y="59742"/>
                  </a:lnTo>
                  <a:close/>
                </a:path>
                <a:path w="1135379" h="209550">
                  <a:moveTo>
                    <a:pt x="1134770" y="59742"/>
                  </a:moveTo>
                  <a:lnTo>
                    <a:pt x="973832" y="59742"/>
                  </a:lnTo>
                  <a:lnTo>
                    <a:pt x="974444" y="83516"/>
                  </a:lnTo>
                  <a:lnTo>
                    <a:pt x="1135382" y="83516"/>
                  </a:lnTo>
                  <a:lnTo>
                    <a:pt x="1134770" y="59742"/>
                  </a:lnTo>
                  <a:close/>
                </a:path>
                <a:path w="1135379" h="209550">
                  <a:moveTo>
                    <a:pt x="941525" y="0"/>
                  </a:moveTo>
                  <a:lnTo>
                    <a:pt x="934010" y="0"/>
                  </a:lnTo>
                  <a:lnTo>
                    <a:pt x="930654" y="1320"/>
                  </a:lnTo>
                  <a:lnTo>
                    <a:pt x="924966" y="6606"/>
                  </a:lnTo>
                  <a:lnTo>
                    <a:pt x="923543" y="9856"/>
                  </a:lnTo>
                  <a:lnTo>
                    <a:pt x="923543" y="17579"/>
                  </a:lnTo>
                  <a:lnTo>
                    <a:pt x="924966" y="20930"/>
                  </a:lnTo>
                  <a:lnTo>
                    <a:pt x="930654" y="26621"/>
                  </a:lnTo>
                  <a:lnTo>
                    <a:pt x="934010" y="28044"/>
                  </a:lnTo>
                  <a:lnTo>
                    <a:pt x="941727" y="28044"/>
                  </a:lnTo>
                  <a:lnTo>
                    <a:pt x="945032" y="26570"/>
                  </a:lnTo>
                  <a:lnTo>
                    <a:pt x="950518" y="20678"/>
                  </a:lnTo>
                  <a:lnTo>
                    <a:pt x="951805" y="17579"/>
                  </a:lnTo>
                  <a:lnTo>
                    <a:pt x="951890" y="9856"/>
                  </a:lnTo>
                  <a:lnTo>
                    <a:pt x="950469" y="6606"/>
                  </a:lnTo>
                  <a:lnTo>
                    <a:pt x="944777" y="1320"/>
                  </a:lnTo>
                  <a:lnTo>
                    <a:pt x="941525" y="0"/>
                  </a:lnTo>
                  <a:close/>
                </a:path>
              </a:pathLst>
            </a:custGeom>
            <a:solidFill>
              <a:srgbClr val="FEFEF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691114" y="1389848"/>
              <a:ext cx="1278939" cy="222199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828860" y="1845374"/>
              <a:ext cx="1021590" cy="2913098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973642" y="4979742"/>
              <a:ext cx="732028" cy="1074496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756632" y="1845374"/>
              <a:ext cx="1158497" cy="4208863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092701" y="1884668"/>
              <a:ext cx="2475762" cy="1973646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092701" y="4130891"/>
              <a:ext cx="1709192" cy="1940201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57548" y="1781644"/>
            <a:ext cx="3688092" cy="181611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52469" y="2084964"/>
            <a:ext cx="7981692" cy="3117462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52469" y="1889903"/>
            <a:ext cx="7983738" cy="3076566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4281968" y="5282415"/>
            <a:ext cx="2128520" cy="437515"/>
          </a:xfrm>
          <a:custGeom>
            <a:avLst/>
            <a:gdLst/>
            <a:ahLst/>
            <a:cxnLst/>
            <a:rect l="l" t="t" r="r" b="b"/>
            <a:pathLst>
              <a:path w="2128520" h="437514">
                <a:moveTo>
                  <a:pt x="1313475" y="0"/>
                </a:moveTo>
                <a:lnTo>
                  <a:pt x="1271530" y="2948"/>
                </a:lnTo>
                <a:lnTo>
                  <a:pt x="1232003" y="12347"/>
                </a:lnTo>
                <a:lnTo>
                  <a:pt x="1195527" y="27740"/>
                </a:lnTo>
                <a:lnTo>
                  <a:pt x="1162733" y="48670"/>
                </a:lnTo>
                <a:lnTo>
                  <a:pt x="1134251" y="74682"/>
                </a:lnTo>
                <a:lnTo>
                  <a:pt x="1110712" y="105318"/>
                </a:lnTo>
                <a:lnTo>
                  <a:pt x="1092748" y="140123"/>
                </a:lnTo>
                <a:lnTo>
                  <a:pt x="1080990" y="178639"/>
                </a:lnTo>
                <a:lnTo>
                  <a:pt x="1076282" y="218596"/>
                </a:lnTo>
                <a:lnTo>
                  <a:pt x="1076160" y="222005"/>
                </a:lnTo>
                <a:lnTo>
                  <a:pt x="1078615" y="264982"/>
                </a:lnTo>
                <a:lnTo>
                  <a:pt x="1089520" y="307184"/>
                </a:lnTo>
                <a:lnTo>
                  <a:pt x="1108570" y="343929"/>
                </a:lnTo>
                <a:lnTo>
                  <a:pt x="1134333" y="374958"/>
                </a:lnTo>
                <a:lnTo>
                  <a:pt x="1165373" y="400013"/>
                </a:lnTo>
                <a:lnTo>
                  <a:pt x="1200259" y="418835"/>
                </a:lnTo>
                <a:lnTo>
                  <a:pt x="1237555" y="431168"/>
                </a:lnTo>
                <a:lnTo>
                  <a:pt x="1275829" y="436752"/>
                </a:lnTo>
                <a:lnTo>
                  <a:pt x="1313646" y="435330"/>
                </a:lnTo>
                <a:lnTo>
                  <a:pt x="1349574" y="426643"/>
                </a:lnTo>
                <a:lnTo>
                  <a:pt x="1375866" y="413572"/>
                </a:lnTo>
                <a:lnTo>
                  <a:pt x="1281143" y="413572"/>
                </a:lnTo>
                <a:lnTo>
                  <a:pt x="1239262" y="407158"/>
                </a:lnTo>
                <a:lnTo>
                  <a:pt x="1198980" y="390413"/>
                </a:lnTo>
                <a:lnTo>
                  <a:pt x="1145984" y="346198"/>
                </a:lnTo>
                <a:lnTo>
                  <a:pt x="1116716" y="291843"/>
                </a:lnTo>
                <a:lnTo>
                  <a:pt x="1109203" y="234096"/>
                </a:lnTo>
                <a:lnTo>
                  <a:pt x="1109203" y="231935"/>
                </a:lnTo>
                <a:lnTo>
                  <a:pt x="1121207" y="173189"/>
                </a:lnTo>
                <a:lnTo>
                  <a:pt x="1150886" y="119128"/>
                </a:lnTo>
                <a:lnTo>
                  <a:pt x="1196134" y="75403"/>
                </a:lnTo>
                <a:lnTo>
                  <a:pt x="1254913" y="47135"/>
                </a:lnTo>
                <a:lnTo>
                  <a:pt x="1325182" y="39442"/>
                </a:lnTo>
                <a:lnTo>
                  <a:pt x="1457910" y="39442"/>
                </a:lnTo>
                <a:lnTo>
                  <a:pt x="1456298" y="38450"/>
                </a:lnTo>
                <a:lnTo>
                  <a:pt x="1402100" y="15279"/>
                </a:lnTo>
                <a:lnTo>
                  <a:pt x="1357209" y="3958"/>
                </a:lnTo>
                <a:lnTo>
                  <a:pt x="1313475" y="0"/>
                </a:lnTo>
                <a:close/>
              </a:path>
              <a:path w="2128520" h="437514">
                <a:moveTo>
                  <a:pt x="1457910" y="39442"/>
                </a:moveTo>
                <a:lnTo>
                  <a:pt x="1325182" y="39442"/>
                </a:lnTo>
                <a:lnTo>
                  <a:pt x="1363989" y="44910"/>
                </a:lnTo>
                <a:lnTo>
                  <a:pt x="1404902" y="57443"/>
                </a:lnTo>
                <a:lnTo>
                  <a:pt x="1447669" y="77678"/>
                </a:lnTo>
                <a:lnTo>
                  <a:pt x="1486223" y="102373"/>
                </a:lnTo>
                <a:lnTo>
                  <a:pt x="1522777" y="131445"/>
                </a:lnTo>
                <a:lnTo>
                  <a:pt x="1557897" y="163811"/>
                </a:lnTo>
                <a:lnTo>
                  <a:pt x="1592151" y="198389"/>
                </a:lnTo>
                <a:lnTo>
                  <a:pt x="1660323" y="269850"/>
                </a:lnTo>
                <a:lnTo>
                  <a:pt x="1695376" y="304568"/>
                </a:lnTo>
                <a:lnTo>
                  <a:pt x="1731828" y="337168"/>
                </a:lnTo>
                <a:lnTo>
                  <a:pt x="1770247" y="366569"/>
                </a:lnTo>
                <a:lnTo>
                  <a:pt x="1811198" y="391686"/>
                </a:lnTo>
                <a:lnTo>
                  <a:pt x="1855250" y="411438"/>
                </a:lnTo>
                <a:lnTo>
                  <a:pt x="1902968" y="424742"/>
                </a:lnTo>
                <a:lnTo>
                  <a:pt x="1951684" y="429795"/>
                </a:lnTo>
                <a:lnTo>
                  <a:pt x="1998345" y="426132"/>
                </a:lnTo>
                <a:lnTo>
                  <a:pt x="2040875" y="414292"/>
                </a:lnTo>
                <a:lnTo>
                  <a:pt x="2062299" y="402799"/>
                </a:lnTo>
                <a:lnTo>
                  <a:pt x="1973842" y="402799"/>
                </a:lnTo>
                <a:lnTo>
                  <a:pt x="1946148" y="394993"/>
                </a:lnTo>
                <a:lnTo>
                  <a:pt x="1896856" y="394993"/>
                </a:lnTo>
                <a:lnTo>
                  <a:pt x="1831534" y="376064"/>
                </a:lnTo>
                <a:lnTo>
                  <a:pt x="1795047" y="352790"/>
                </a:lnTo>
                <a:lnTo>
                  <a:pt x="1776538" y="327744"/>
                </a:lnTo>
                <a:lnTo>
                  <a:pt x="1771941" y="317956"/>
                </a:lnTo>
                <a:lnTo>
                  <a:pt x="1763087" y="317956"/>
                </a:lnTo>
                <a:lnTo>
                  <a:pt x="1755444" y="313550"/>
                </a:lnTo>
                <a:lnTo>
                  <a:pt x="1729456" y="299124"/>
                </a:lnTo>
                <a:lnTo>
                  <a:pt x="1739292" y="285509"/>
                </a:lnTo>
                <a:lnTo>
                  <a:pt x="1731312" y="285509"/>
                </a:lnTo>
                <a:lnTo>
                  <a:pt x="1706372" y="267959"/>
                </a:lnTo>
                <a:lnTo>
                  <a:pt x="1680017" y="242458"/>
                </a:lnTo>
                <a:lnTo>
                  <a:pt x="1651607" y="211077"/>
                </a:lnTo>
                <a:lnTo>
                  <a:pt x="1620500" y="175885"/>
                </a:lnTo>
                <a:lnTo>
                  <a:pt x="1586057" y="138956"/>
                </a:lnTo>
                <a:lnTo>
                  <a:pt x="1547636" y="102359"/>
                </a:lnTo>
                <a:lnTo>
                  <a:pt x="1504597" y="68167"/>
                </a:lnTo>
                <a:lnTo>
                  <a:pt x="1457910" y="39442"/>
                </a:lnTo>
                <a:close/>
              </a:path>
              <a:path w="2128520" h="437514">
                <a:moveTo>
                  <a:pt x="1405765" y="190996"/>
                </a:moveTo>
                <a:lnTo>
                  <a:pt x="1355284" y="190996"/>
                </a:lnTo>
                <a:lnTo>
                  <a:pt x="1393837" y="202168"/>
                </a:lnTo>
                <a:lnTo>
                  <a:pt x="1421103" y="228665"/>
                </a:lnTo>
                <a:lnTo>
                  <a:pt x="1434000" y="267030"/>
                </a:lnTo>
                <a:lnTo>
                  <a:pt x="1432031" y="310629"/>
                </a:lnTo>
                <a:lnTo>
                  <a:pt x="1417515" y="347318"/>
                </a:lnTo>
                <a:lnTo>
                  <a:pt x="1392810" y="376528"/>
                </a:lnTo>
                <a:lnTo>
                  <a:pt x="1360275" y="397686"/>
                </a:lnTo>
                <a:lnTo>
                  <a:pt x="1322267" y="410225"/>
                </a:lnTo>
                <a:lnTo>
                  <a:pt x="1281143" y="413572"/>
                </a:lnTo>
                <a:lnTo>
                  <a:pt x="1375866" y="413572"/>
                </a:lnTo>
                <a:lnTo>
                  <a:pt x="1382178" y="410434"/>
                </a:lnTo>
                <a:lnTo>
                  <a:pt x="1410025" y="386443"/>
                </a:lnTo>
                <a:lnTo>
                  <a:pt x="1431681" y="354414"/>
                </a:lnTo>
                <a:lnTo>
                  <a:pt x="1448579" y="302340"/>
                </a:lnTo>
                <a:lnTo>
                  <a:pt x="1447294" y="254927"/>
                </a:lnTo>
                <a:lnTo>
                  <a:pt x="1430170" y="214882"/>
                </a:lnTo>
                <a:lnTo>
                  <a:pt x="1405765" y="190996"/>
                </a:lnTo>
                <a:close/>
              </a:path>
              <a:path w="2128520" h="437514">
                <a:moveTo>
                  <a:pt x="2066587" y="192122"/>
                </a:moveTo>
                <a:lnTo>
                  <a:pt x="2018993" y="192122"/>
                </a:lnTo>
                <a:lnTo>
                  <a:pt x="2067254" y="206391"/>
                </a:lnTo>
                <a:lnTo>
                  <a:pt x="2094531" y="231935"/>
                </a:lnTo>
                <a:lnTo>
                  <a:pt x="2110903" y="269134"/>
                </a:lnTo>
                <a:lnTo>
                  <a:pt x="2113182" y="311515"/>
                </a:lnTo>
                <a:lnTo>
                  <a:pt x="2098181" y="352602"/>
                </a:lnTo>
                <a:lnTo>
                  <a:pt x="2062715" y="385920"/>
                </a:lnTo>
                <a:lnTo>
                  <a:pt x="2018301" y="402260"/>
                </a:lnTo>
                <a:lnTo>
                  <a:pt x="1973842" y="402799"/>
                </a:lnTo>
                <a:lnTo>
                  <a:pt x="2062299" y="402799"/>
                </a:lnTo>
                <a:lnTo>
                  <a:pt x="2077195" y="394808"/>
                </a:lnTo>
                <a:lnTo>
                  <a:pt x="2105231" y="368216"/>
                </a:lnTo>
                <a:lnTo>
                  <a:pt x="2122903" y="335053"/>
                </a:lnTo>
                <a:lnTo>
                  <a:pt x="2128136" y="295854"/>
                </a:lnTo>
                <a:lnTo>
                  <a:pt x="2118853" y="251154"/>
                </a:lnTo>
                <a:lnTo>
                  <a:pt x="2099919" y="218596"/>
                </a:lnTo>
                <a:lnTo>
                  <a:pt x="2072097" y="194647"/>
                </a:lnTo>
                <a:lnTo>
                  <a:pt x="2066587" y="192122"/>
                </a:lnTo>
                <a:close/>
              </a:path>
              <a:path w="2128520" h="437514">
                <a:moveTo>
                  <a:pt x="1828829" y="129222"/>
                </a:moveTo>
                <a:lnTo>
                  <a:pt x="1798403" y="149581"/>
                </a:lnTo>
                <a:lnTo>
                  <a:pt x="1781484" y="178005"/>
                </a:lnTo>
                <a:lnTo>
                  <a:pt x="1777630" y="211077"/>
                </a:lnTo>
                <a:lnTo>
                  <a:pt x="1777506" y="212966"/>
                </a:lnTo>
                <a:lnTo>
                  <a:pt x="1785654" y="251764"/>
                </a:lnTo>
                <a:lnTo>
                  <a:pt x="1805484" y="293459"/>
                </a:lnTo>
                <a:lnTo>
                  <a:pt x="1836305" y="335939"/>
                </a:lnTo>
                <a:lnTo>
                  <a:pt x="1877487" y="377382"/>
                </a:lnTo>
                <a:lnTo>
                  <a:pt x="1896856" y="394993"/>
                </a:lnTo>
                <a:lnTo>
                  <a:pt x="1946148" y="394993"/>
                </a:lnTo>
                <a:lnTo>
                  <a:pt x="1931907" y="390978"/>
                </a:lnTo>
                <a:lnTo>
                  <a:pt x="1895066" y="370242"/>
                </a:lnTo>
                <a:lnTo>
                  <a:pt x="1865888" y="344034"/>
                </a:lnTo>
                <a:lnTo>
                  <a:pt x="1834847" y="295854"/>
                </a:lnTo>
                <a:lnTo>
                  <a:pt x="1826073" y="253113"/>
                </a:lnTo>
                <a:lnTo>
                  <a:pt x="1829143" y="212672"/>
                </a:lnTo>
                <a:lnTo>
                  <a:pt x="1833450" y="173189"/>
                </a:lnTo>
                <a:lnTo>
                  <a:pt x="1833489" y="172386"/>
                </a:lnTo>
                <a:lnTo>
                  <a:pt x="1828829" y="129222"/>
                </a:lnTo>
                <a:close/>
              </a:path>
              <a:path w="2128520" h="437514">
                <a:moveTo>
                  <a:pt x="1754160" y="282754"/>
                </a:moveTo>
                <a:lnTo>
                  <a:pt x="1743991" y="282754"/>
                </a:lnTo>
                <a:lnTo>
                  <a:pt x="1749093" y="293911"/>
                </a:lnTo>
                <a:lnTo>
                  <a:pt x="1763087" y="317956"/>
                </a:lnTo>
                <a:lnTo>
                  <a:pt x="1771941" y="317956"/>
                </a:lnTo>
                <a:lnTo>
                  <a:pt x="1765153" y="303502"/>
                </a:lnTo>
                <a:lnTo>
                  <a:pt x="1754160" y="282754"/>
                </a:lnTo>
                <a:close/>
              </a:path>
              <a:path w="2128520" h="437514">
                <a:moveTo>
                  <a:pt x="1315182" y="166004"/>
                </a:moveTo>
                <a:lnTo>
                  <a:pt x="1274211" y="176943"/>
                </a:lnTo>
                <a:lnTo>
                  <a:pt x="1239208" y="198004"/>
                </a:lnTo>
                <a:lnTo>
                  <a:pt x="1214512" y="226641"/>
                </a:lnTo>
                <a:lnTo>
                  <a:pt x="1204461" y="260309"/>
                </a:lnTo>
                <a:lnTo>
                  <a:pt x="1213395" y="296464"/>
                </a:lnTo>
                <a:lnTo>
                  <a:pt x="1243266" y="275143"/>
                </a:lnTo>
                <a:lnTo>
                  <a:pt x="1257214" y="248395"/>
                </a:lnTo>
                <a:lnTo>
                  <a:pt x="1273034" y="221216"/>
                </a:lnTo>
                <a:lnTo>
                  <a:pt x="1308522" y="198601"/>
                </a:lnTo>
                <a:lnTo>
                  <a:pt x="1355284" y="190996"/>
                </a:lnTo>
                <a:lnTo>
                  <a:pt x="1405765" y="190996"/>
                </a:lnTo>
                <a:lnTo>
                  <a:pt x="1399552" y="184915"/>
                </a:lnTo>
                <a:lnTo>
                  <a:pt x="1357784" y="167731"/>
                </a:lnTo>
                <a:lnTo>
                  <a:pt x="1315182" y="166004"/>
                </a:lnTo>
                <a:close/>
              </a:path>
              <a:path w="2128520" h="437514">
                <a:moveTo>
                  <a:pt x="1717312" y="120755"/>
                </a:moveTo>
                <a:lnTo>
                  <a:pt x="1690800" y="146733"/>
                </a:lnTo>
                <a:lnTo>
                  <a:pt x="1687692" y="180537"/>
                </a:lnTo>
                <a:lnTo>
                  <a:pt x="1699240" y="217827"/>
                </a:lnTo>
                <a:lnTo>
                  <a:pt x="1716697" y="254264"/>
                </a:lnTo>
                <a:lnTo>
                  <a:pt x="1731312" y="285509"/>
                </a:lnTo>
                <a:lnTo>
                  <a:pt x="1739292" y="285509"/>
                </a:lnTo>
                <a:lnTo>
                  <a:pt x="1740029" y="284489"/>
                </a:lnTo>
                <a:lnTo>
                  <a:pt x="1743991" y="282754"/>
                </a:lnTo>
                <a:lnTo>
                  <a:pt x="1754160" y="282754"/>
                </a:lnTo>
                <a:lnTo>
                  <a:pt x="1745335" y="265712"/>
                </a:lnTo>
                <a:lnTo>
                  <a:pt x="1738115" y="246526"/>
                </a:lnTo>
                <a:lnTo>
                  <a:pt x="1733308" y="222005"/>
                </a:lnTo>
                <a:lnTo>
                  <a:pt x="1731990" y="189679"/>
                </a:lnTo>
                <a:lnTo>
                  <a:pt x="1733088" y="165624"/>
                </a:lnTo>
                <a:lnTo>
                  <a:pt x="1730298" y="144447"/>
                </a:lnTo>
                <a:lnTo>
                  <a:pt x="1717312" y="120755"/>
                </a:lnTo>
                <a:close/>
              </a:path>
              <a:path w="2128520" h="437514">
                <a:moveTo>
                  <a:pt x="2002331" y="172386"/>
                </a:moveTo>
                <a:lnTo>
                  <a:pt x="1934640" y="183996"/>
                </a:lnTo>
                <a:lnTo>
                  <a:pt x="1894110" y="229103"/>
                </a:lnTo>
                <a:lnTo>
                  <a:pt x="1891870" y="264100"/>
                </a:lnTo>
                <a:lnTo>
                  <a:pt x="1921952" y="250144"/>
                </a:lnTo>
                <a:lnTo>
                  <a:pt x="1950437" y="225697"/>
                </a:lnTo>
                <a:lnTo>
                  <a:pt x="1981419" y="202457"/>
                </a:lnTo>
                <a:lnTo>
                  <a:pt x="2018993" y="192122"/>
                </a:lnTo>
                <a:lnTo>
                  <a:pt x="2066587" y="192122"/>
                </a:lnTo>
                <a:lnTo>
                  <a:pt x="2038522" y="179259"/>
                </a:lnTo>
                <a:lnTo>
                  <a:pt x="2002331" y="172386"/>
                </a:lnTo>
                <a:close/>
              </a:path>
              <a:path w="2128520" h="437514">
                <a:moveTo>
                  <a:pt x="787319" y="164897"/>
                </a:moveTo>
                <a:lnTo>
                  <a:pt x="749740" y="173785"/>
                </a:lnTo>
                <a:lnTo>
                  <a:pt x="716099" y="195952"/>
                </a:lnTo>
                <a:lnTo>
                  <a:pt x="688389" y="239438"/>
                </a:lnTo>
                <a:lnTo>
                  <a:pt x="679548" y="278003"/>
                </a:lnTo>
                <a:lnTo>
                  <a:pt x="682534" y="317465"/>
                </a:lnTo>
                <a:lnTo>
                  <a:pt x="713378" y="374114"/>
                </a:lnTo>
                <a:lnTo>
                  <a:pt x="767169" y="417295"/>
                </a:lnTo>
                <a:lnTo>
                  <a:pt x="836985" y="437400"/>
                </a:lnTo>
                <a:lnTo>
                  <a:pt x="872545" y="436084"/>
                </a:lnTo>
                <a:lnTo>
                  <a:pt x="907330" y="427975"/>
                </a:lnTo>
                <a:lnTo>
                  <a:pt x="935743" y="415695"/>
                </a:lnTo>
                <a:lnTo>
                  <a:pt x="840640" y="415695"/>
                </a:lnTo>
                <a:lnTo>
                  <a:pt x="800692" y="410809"/>
                </a:lnTo>
                <a:lnTo>
                  <a:pt x="764277" y="396497"/>
                </a:lnTo>
                <a:lnTo>
                  <a:pt x="733357" y="373934"/>
                </a:lnTo>
                <a:lnTo>
                  <a:pt x="695846" y="308754"/>
                </a:lnTo>
                <a:lnTo>
                  <a:pt x="693178" y="268488"/>
                </a:lnTo>
                <a:lnTo>
                  <a:pt x="702517" y="237613"/>
                </a:lnTo>
                <a:lnTo>
                  <a:pt x="725607" y="209113"/>
                </a:lnTo>
                <a:lnTo>
                  <a:pt x="762602" y="192389"/>
                </a:lnTo>
                <a:lnTo>
                  <a:pt x="879118" y="192389"/>
                </a:lnTo>
                <a:lnTo>
                  <a:pt x="861544" y="180256"/>
                </a:lnTo>
                <a:lnTo>
                  <a:pt x="825649" y="167612"/>
                </a:lnTo>
                <a:lnTo>
                  <a:pt x="787319" y="164897"/>
                </a:lnTo>
                <a:close/>
              </a:path>
              <a:path w="2128520" h="437514">
                <a:moveTo>
                  <a:pt x="145545" y="172631"/>
                </a:moveTo>
                <a:lnTo>
                  <a:pt x="105036" y="175334"/>
                </a:lnTo>
                <a:lnTo>
                  <a:pt x="66135" y="188873"/>
                </a:lnTo>
                <a:lnTo>
                  <a:pt x="33155" y="213632"/>
                </a:lnTo>
                <a:lnTo>
                  <a:pt x="10409" y="249992"/>
                </a:lnTo>
                <a:lnTo>
                  <a:pt x="0" y="296411"/>
                </a:lnTo>
                <a:lnTo>
                  <a:pt x="5051" y="336537"/>
                </a:lnTo>
                <a:lnTo>
                  <a:pt x="52063" y="396430"/>
                </a:lnTo>
                <a:lnTo>
                  <a:pt x="89285" y="415460"/>
                </a:lnTo>
                <a:lnTo>
                  <a:pt x="132491" y="426720"/>
                </a:lnTo>
                <a:lnTo>
                  <a:pt x="179314" y="429841"/>
                </a:lnTo>
                <a:lnTo>
                  <a:pt x="227383" y="424454"/>
                </a:lnTo>
                <a:lnTo>
                  <a:pt x="273175" y="411695"/>
                </a:lnTo>
                <a:lnTo>
                  <a:pt x="287632" y="405426"/>
                </a:lnTo>
                <a:lnTo>
                  <a:pt x="139122" y="405426"/>
                </a:lnTo>
                <a:lnTo>
                  <a:pt x="108850" y="400578"/>
                </a:lnTo>
                <a:lnTo>
                  <a:pt x="56777" y="372641"/>
                </a:lnTo>
                <a:lnTo>
                  <a:pt x="21922" y="328420"/>
                </a:lnTo>
                <a:lnTo>
                  <a:pt x="11396" y="277563"/>
                </a:lnTo>
                <a:lnTo>
                  <a:pt x="17477" y="252661"/>
                </a:lnTo>
                <a:lnTo>
                  <a:pt x="32307" y="229717"/>
                </a:lnTo>
                <a:lnTo>
                  <a:pt x="56773" y="209938"/>
                </a:lnTo>
                <a:lnTo>
                  <a:pt x="99749" y="193603"/>
                </a:lnTo>
                <a:lnTo>
                  <a:pt x="206190" y="193603"/>
                </a:lnTo>
                <a:lnTo>
                  <a:pt x="183351" y="180382"/>
                </a:lnTo>
                <a:lnTo>
                  <a:pt x="145545" y="172631"/>
                </a:lnTo>
                <a:close/>
              </a:path>
              <a:path w="2128520" h="437514">
                <a:moveTo>
                  <a:pt x="947550" y="38181"/>
                </a:moveTo>
                <a:lnTo>
                  <a:pt x="813576" y="38181"/>
                </a:lnTo>
                <a:lnTo>
                  <a:pt x="850815" y="40961"/>
                </a:lnTo>
                <a:lnTo>
                  <a:pt x="885293" y="49705"/>
                </a:lnTo>
                <a:lnTo>
                  <a:pt x="944571" y="82328"/>
                </a:lnTo>
                <a:lnTo>
                  <a:pt x="988611" y="130537"/>
                </a:lnTo>
                <a:lnTo>
                  <a:pt x="1014620" y="188817"/>
                </a:lnTo>
                <a:lnTo>
                  <a:pt x="1019908" y="219539"/>
                </a:lnTo>
                <a:lnTo>
                  <a:pt x="1019897" y="235613"/>
                </a:lnTo>
                <a:lnTo>
                  <a:pt x="1013709" y="283056"/>
                </a:lnTo>
                <a:lnTo>
                  <a:pt x="982407" y="342386"/>
                </a:lnTo>
                <a:lnTo>
                  <a:pt x="923289" y="392487"/>
                </a:lnTo>
                <a:lnTo>
                  <a:pt x="882159" y="409979"/>
                </a:lnTo>
                <a:lnTo>
                  <a:pt x="840640" y="415695"/>
                </a:lnTo>
                <a:lnTo>
                  <a:pt x="935743" y="415695"/>
                </a:lnTo>
                <a:lnTo>
                  <a:pt x="970955" y="393747"/>
                </a:lnTo>
                <a:lnTo>
                  <a:pt x="1020611" y="339441"/>
                </a:lnTo>
                <a:lnTo>
                  <a:pt x="1049050" y="269782"/>
                </a:lnTo>
                <a:lnTo>
                  <a:pt x="1053048" y="230672"/>
                </a:lnTo>
                <a:lnTo>
                  <a:pt x="1049023" y="189496"/>
                </a:lnTo>
                <a:lnTo>
                  <a:pt x="1036070" y="146845"/>
                </a:lnTo>
                <a:lnTo>
                  <a:pt x="1014737" y="105324"/>
                </a:lnTo>
                <a:lnTo>
                  <a:pt x="988323" y="71113"/>
                </a:lnTo>
                <a:lnTo>
                  <a:pt x="957520" y="44014"/>
                </a:lnTo>
                <a:lnTo>
                  <a:pt x="947550" y="38181"/>
                </a:lnTo>
                <a:close/>
              </a:path>
              <a:path w="2128520" h="437514">
                <a:moveTo>
                  <a:pt x="305655" y="130932"/>
                </a:moveTo>
                <a:lnTo>
                  <a:pt x="296722" y="161169"/>
                </a:lnTo>
                <a:lnTo>
                  <a:pt x="298286" y="198293"/>
                </a:lnTo>
                <a:lnTo>
                  <a:pt x="300450" y="239438"/>
                </a:lnTo>
                <a:lnTo>
                  <a:pt x="300501" y="240928"/>
                </a:lnTo>
                <a:lnTo>
                  <a:pt x="293605" y="287154"/>
                </a:lnTo>
                <a:lnTo>
                  <a:pt x="267711" y="335867"/>
                </a:lnTo>
                <a:lnTo>
                  <a:pt x="236216" y="369010"/>
                </a:lnTo>
                <a:lnTo>
                  <a:pt x="203694" y="390848"/>
                </a:lnTo>
                <a:lnTo>
                  <a:pt x="139122" y="405426"/>
                </a:lnTo>
                <a:lnTo>
                  <a:pt x="287632" y="405426"/>
                </a:lnTo>
                <a:lnTo>
                  <a:pt x="301131" y="399571"/>
                </a:lnTo>
                <a:lnTo>
                  <a:pt x="217884" y="399571"/>
                </a:lnTo>
                <a:lnTo>
                  <a:pt x="199337" y="396476"/>
                </a:lnTo>
                <a:lnTo>
                  <a:pt x="308268" y="396476"/>
                </a:lnTo>
                <a:lnTo>
                  <a:pt x="308959" y="396176"/>
                </a:lnTo>
                <a:lnTo>
                  <a:pt x="229544" y="396176"/>
                </a:lnTo>
                <a:lnTo>
                  <a:pt x="253543" y="377005"/>
                </a:lnTo>
                <a:lnTo>
                  <a:pt x="285575" y="350743"/>
                </a:lnTo>
                <a:lnTo>
                  <a:pt x="317216" y="313787"/>
                </a:lnTo>
                <a:lnTo>
                  <a:pt x="340040" y="262538"/>
                </a:lnTo>
                <a:lnTo>
                  <a:pt x="345534" y="194557"/>
                </a:lnTo>
                <a:lnTo>
                  <a:pt x="345516" y="192389"/>
                </a:lnTo>
                <a:lnTo>
                  <a:pt x="342470" y="165716"/>
                </a:lnTo>
                <a:lnTo>
                  <a:pt x="336354" y="148099"/>
                </a:lnTo>
                <a:lnTo>
                  <a:pt x="324883" y="137510"/>
                </a:lnTo>
                <a:lnTo>
                  <a:pt x="305655" y="130932"/>
                </a:lnTo>
                <a:close/>
              </a:path>
              <a:path w="2128520" h="437514">
                <a:moveTo>
                  <a:pt x="308268" y="396476"/>
                </a:moveTo>
                <a:lnTo>
                  <a:pt x="199337" y="396476"/>
                </a:lnTo>
                <a:lnTo>
                  <a:pt x="208455" y="396725"/>
                </a:lnTo>
                <a:lnTo>
                  <a:pt x="223942" y="398038"/>
                </a:lnTo>
                <a:lnTo>
                  <a:pt x="231764" y="399344"/>
                </a:lnTo>
                <a:lnTo>
                  <a:pt x="217884" y="399571"/>
                </a:lnTo>
                <a:lnTo>
                  <a:pt x="301131" y="399571"/>
                </a:lnTo>
                <a:lnTo>
                  <a:pt x="308268" y="396476"/>
                </a:lnTo>
                <a:close/>
              </a:path>
              <a:path w="2128520" h="437514">
                <a:moveTo>
                  <a:pt x="373282" y="314074"/>
                </a:moveTo>
                <a:lnTo>
                  <a:pt x="352481" y="332129"/>
                </a:lnTo>
                <a:lnTo>
                  <a:pt x="312015" y="361258"/>
                </a:lnTo>
                <a:lnTo>
                  <a:pt x="270950" y="383239"/>
                </a:lnTo>
                <a:lnTo>
                  <a:pt x="229544" y="396176"/>
                </a:lnTo>
                <a:lnTo>
                  <a:pt x="308959" y="396176"/>
                </a:lnTo>
                <a:lnTo>
                  <a:pt x="315124" y="393503"/>
                </a:lnTo>
                <a:lnTo>
                  <a:pt x="353810" y="370709"/>
                </a:lnTo>
                <a:lnTo>
                  <a:pt x="389813" y="344144"/>
                </a:lnTo>
                <a:lnTo>
                  <a:pt x="423559" y="314773"/>
                </a:lnTo>
                <a:lnTo>
                  <a:pt x="373850" y="314773"/>
                </a:lnTo>
                <a:lnTo>
                  <a:pt x="373282" y="314074"/>
                </a:lnTo>
                <a:close/>
              </a:path>
              <a:path w="2128520" h="437514">
                <a:moveTo>
                  <a:pt x="804286" y="2781"/>
                </a:moveTo>
                <a:lnTo>
                  <a:pt x="761934" y="8273"/>
                </a:lnTo>
                <a:lnTo>
                  <a:pt x="719352" y="19689"/>
                </a:lnTo>
                <a:lnTo>
                  <a:pt x="677231" y="36831"/>
                </a:lnTo>
                <a:lnTo>
                  <a:pt x="636264" y="59501"/>
                </a:lnTo>
                <a:lnTo>
                  <a:pt x="597144" y="87502"/>
                </a:lnTo>
                <a:lnTo>
                  <a:pt x="568145" y="113530"/>
                </a:lnTo>
                <a:lnTo>
                  <a:pt x="536729" y="145693"/>
                </a:lnTo>
                <a:lnTo>
                  <a:pt x="504735" y="180382"/>
                </a:lnTo>
                <a:lnTo>
                  <a:pt x="467684" y="220837"/>
                </a:lnTo>
                <a:lnTo>
                  <a:pt x="430575" y="260021"/>
                </a:lnTo>
                <a:lnTo>
                  <a:pt x="392087" y="297751"/>
                </a:lnTo>
                <a:lnTo>
                  <a:pt x="374060" y="313399"/>
                </a:lnTo>
                <a:lnTo>
                  <a:pt x="373850" y="314773"/>
                </a:lnTo>
                <a:lnTo>
                  <a:pt x="423559" y="314773"/>
                </a:lnTo>
                <a:lnTo>
                  <a:pt x="456089" y="283027"/>
                </a:lnTo>
                <a:lnTo>
                  <a:pt x="487522" y="250137"/>
                </a:lnTo>
                <a:lnTo>
                  <a:pt x="518592" y="216801"/>
                </a:lnTo>
                <a:lnTo>
                  <a:pt x="549879" y="183850"/>
                </a:lnTo>
                <a:lnTo>
                  <a:pt x="581962" y="152115"/>
                </a:lnTo>
                <a:lnTo>
                  <a:pt x="615421" y="122428"/>
                </a:lnTo>
                <a:lnTo>
                  <a:pt x="650837" y="95619"/>
                </a:lnTo>
                <a:lnTo>
                  <a:pt x="688788" y="72519"/>
                </a:lnTo>
                <a:lnTo>
                  <a:pt x="732213" y="53271"/>
                </a:lnTo>
                <a:lnTo>
                  <a:pt x="773925" y="42054"/>
                </a:lnTo>
                <a:lnTo>
                  <a:pt x="813576" y="38181"/>
                </a:lnTo>
                <a:lnTo>
                  <a:pt x="947550" y="38181"/>
                </a:lnTo>
                <a:lnTo>
                  <a:pt x="923023" y="23830"/>
                </a:lnTo>
                <a:lnTo>
                  <a:pt x="885523" y="10362"/>
                </a:lnTo>
                <a:lnTo>
                  <a:pt x="845713" y="3411"/>
                </a:lnTo>
                <a:lnTo>
                  <a:pt x="804286" y="2781"/>
                </a:lnTo>
                <a:close/>
              </a:path>
              <a:path w="2128520" h="437514">
                <a:moveTo>
                  <a:pt x="411888" y="124233"/>
                </a:moveTo>
                <a:lnTo>
                  <a:pt x="397165" y="159711"/>
                </a:lnTo>
                <a:lnTo>
                  <a:pt x="396268" y="183850"/>
                </a:lnTo>
                <a:lnTo>
                  <a:pt x="396760" y="194557"/>
                </a:lnTo>
                <a:lnTo>
                  <a:pt x="396961" y="201155"/>
                </a:lnTo>
                <a:lnTo>
                  <a:pt x="392558" y="240928"/>
                </a:lnTo>
                <a:lnTo>
                  <a:pt x="385914" y="261530"/>
                </a:lnTo>
                <a:lnTo>
                  <a:pt x="372202" y="312746"/>
                </a:lnTo>
                <a:lnTo>
                  <a:pt x="373282" y="314074"/>
                </a:lnTo>
                <a:lnTo>
                  <a:pt x="374060" y="313399"/>
                </a:lnTo>
                <a:lnTo>
                  <a:pt x="375452" y="304287"/>
                </a:lnTo>
                <a:lnTo>
                  <a:pt x="378173" y="304287"/>
                </a:lnTo>
                <a:lnTo>
                  <a:pt x="419953" y="237235"/>
                </a:lnTo>
                <a:lnTo>
                  <a:pt x="436270" y="196515"/>
                </a:lnTo>
                <a:lnTo>
                  <a:pt x="444000" y="158763"/>
                </a:lnTo>
                <a:lnTo>
                  <a:pt x="437841" y="132634"/>
                </a:lnTo>
                <a:lnTo>
                  <a:pt x="411888" y="124233"/>
                </a:lnTo>
                <a:close/>
              </a:path>
              <a:path w="2128520" h="437514">
                <a:moveTo>
                  <a:pt x="378173" y="304287"/>
                </a:moveTo>
                <a:lnTo>
                  <a:pt x="375452" y="304287"/>
                </a:lnTo>
                <a:lnTo>
                  <a:pt x="376128" y="305947"/>
                </a:lnTo>
                <a:lnTo>
                  <a:pt x="378173" y="304287"/>
                </a:lnTo>
                <a:close/>
              </a:path>
              <a:path w="2128520" h="437514">
                <a:moveTo>
                  <a:pt x="879118" y="192389"/>
                </a:moveTo>
                <a:lnTo>
                  <a:pt x="762602" y="192389"/>
                </a:lnTo>
                <a:lnTo>
                  <a:pt x="813659" y="196837"/>
                </a:lnTo>
                <a:lnTo>
                  <a:pt x="851878" y="219539"/>
                </a:lnTo>
                <a:lnTo>
                  <a:pt x="869887" y="248722"/>
                </a:lnTo>
                <a:lnTo>
                  <a:pt x="885625" y="276912"/>
                </a:lnTo>
                <a:lnTo>
                  <a:pt x="917033" y="296634"/>
                </a:lnTo>
                <a:lnTo>
                  <a:pt x="922747" y="261018"/>
                </a:lnTo>
                <a:lnTo>
                  <a:pt x="913280" y="228634"/>
                </a:lnTo>
                <a:lnTo>
                  <a:pt x="891816" y="201155"/>
                </a:lnTo>
                <a:lnTo>
                  <a:pt x="879118" y="192389"/>
                </a:lnTo>
                <a:close/>
              </a:path>
              <a:path w="2128520" h="437514">
                <a:moveTo>
                  <a:pt x="206190" y="193603"/>
                </a:moveTo>
                <a:lnTo>
                  <a:pt x="99749" y="193603"/>
                </a:lnTo>
                <a:lnTo>
                  <a:pt x="133934" y="197566"/>
                </a:lnTo>
                <a:lnTo>
                  <a:pt x="162060" y="214133"/>
                </a:lnTo>
                <a:lnTo>
                  <a:pt x="186861" y="235613"/>
                </a:lnTo>
                <a:lnTo>
                  <a:pt x="211069" y="254312"/>
                </a:lnTo>
                <a:lnTo>
                  <a:pt x="237418" y="262538"/>
                </a:lnTo>
                <a:lnTo>
                  <a:pt x="233600" y="225718"/>
                </a:lnTo>
                <a:lnTo>
                  <a:pt x="214140" y="198205"/>
                </a:lnTo>
                <a:lnTo>
                  <a:pt x="206190" y="193603"/>
                </a:lnTo>
                <a:close/>
              </a:path>
            </a:pathLst>
          </a:custGeom>
          <a:solidFill>
            <a:srgbClr val="020202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dison">
  <a:themeElements>
    <a:clrScheme name="Madison">
      <a:dk1>
        <a:sysClr val="windowText" lastClr="000000"/>
      </a:dk1>
      <a:lt1>
        <a:sysClr val="window" lastClr="FFFFFF"/>
      </a:lt1>
      <a:dk2>
        <a:srgbClr val="1F2D29"/>
      </a:dk2>
      <a:lt2>
        <a:srgbClr val="C5FAEB"/>
      </a:lt2>
      <a:accent1>
        <a:srgbClr val="A1D68B"/>
      </a:accent1>
      <a:accent2>
        <a:srgbClr val="5EC795"/>
      </a:accent2>
      <a:accent3>
        <a:srgbClr val="4DADCF"/>
      </a:accent3>
      <a:accent4>
        <a:srgbClr val="CDB756"/>
      </a:accent4>
      <a:accent5>
        <a:srgbClr val="E29C36"/>
      </a:accent5>
      <a:accent6>
        <a:srgbClr val="8EC0C1"/>
      </a:accent6>
      <a:hlink>
        <a:srgbClr val="6D9D9B"/>
      </a:hlink>
      <a:folHlink>
        <a:srgbClr val="6D8583"/>
      </a:folHlink>
    </a:clrScheme>
    <a:fontScheme name="Madison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dison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alpha val="88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Madison" id="{025CB5FB-2DD3-45EE-B6F0-CC461540EB19}" vid="{6AC10936-2DFC-4054-9ADF-B5E2C5F8619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0</Words>
  <Application>Microsoft Office PowerPoint</Application>
  <PresentationFormat>Custom</PresentationFormat>
  <Paragraphs>0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Madison</vt:lpstr>
      <vt:lpstr>Slide 1</vt:lpstr>
      <vt:lpstr>Slide 2</vt:lpstr>
      <vt:lpstr>Slide 3</vt:lpstr>
      <vt:lpstr>Slide 4</vt:lpstr>
      <vt:lpstr>Slide 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18.cdr</dc:title>
  <dc:creator>MISSION COREL</dc:creator>
  <cp:lastModifiedBy>Chander Shekhar</cp:lastModifiedBy>
  <cp:revision>2</cp:revision>
  <dcterms:created xsi:type="dcterms:W3CDTF">2022-07-22T12:01:39Z</dcterms:created>
  <dcterms:modified xsi:type="dcterms:W3CDTF">2022-07-25T09:38:46Z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2022-07-22T00:00:00Z</vt:filetime>
  </property>
  <property fmtid="{D5CDD505-2E9C-101B-9397-08002B2CF9AE}" pid="3" name="Creator">
    <vt:lpwstr>CorelDRAW 2017</vt:lpwstr>
  </property>
  <property fmtid="{D5CDD505-2E9C-101B-9397-08002B2CF9AE}" pid="4" name="LastSaved">
    <vt:filetime>2022-07-22T00:00:00Z</vt:filetime>
  </property>
</Properties>
</file>